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1"/>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E0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451" y="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ok Moharir" userId="364154e7589eeeaf" providerId="LiveId" clId="{6140B3FD-A69E-4017-90F8-EF286095D62D}"/>
    <pc:docChg chg="custSel addSld delSld modSld modMainMaster">
      <pc:chgData name="Alok Moharir" userId="364154e7589eeeaf" providerId="LiveId" clId="{6140B3FD-A69E-4017-90F8-EF286095D62D}" dt="2025-02-23T01:00:51.656" v="1896" actId="20577"/>
      <pc:docMkLst>
        <pc:docMk/>
      </pc:docMkLst>
      <pc:sldChg chg="setBg modNotes">
        <pc:chgData name="Alok Moharir" userId="364154e7589eeeaf" providerId="LiveId" clId="{6140B3FD-A69E-4017-90F8-EF286095D62D}" dt="2025-02-23T00:22:54.265" v="1733"/>
        <pc:sldMkLst>
          <pc:docMk/>
          <pc:sldMk cId="0" sldId="256"/>
        </pc:sldMkLst>
      </pc:sldChg>
      <pc:sldChg chg="setBg modNotes">
        <pc:chgData name="Alok Moharir" userId="364154e7589eeeaf" providerId="LiveId" clId="{6140B3FD-A69E-4017-90F8-EF286095D62D}" dt="2025-02-23T00:22:54.265" v="1733"/>
        <pc:sldMkLst>
          <pc:docMk/>
          <pc:sldMk cId="0" sldId="257"/>
        </pc:sldMkLst>
      </pc:sldChg>
      <pc:sldChg chg="addSp modSp mod setBg modClrScheme chgLayout modNotes">
        <pc:chgData name="Alok Moharir" userId="364154e7589eeeaf" providerId="LiveId" clId="{6140B3FD-A69E-4017-90F8-EF286095D62D}" dt="2025-02-23T01:00:31.739" v="1879" actId="20577"/>
        <pc:sldMkLst>
          <pc:docMk/>
          <pc:sldMk cId="0" sldId="258"/>
        </pc:sldMkLst>
        <pc:spChg chg="add mod ord">
          <ac:chgData name="Alok Moharir" userId="364154e7589eeeaf" providerId="LiveId" clId="{6140B3FD-A69E-4017-90F8-EF286095D62D}" dt="2025-02-23T00:30:21.999" v="1817" actId="948"/>
          <ac:spMkLst>
            <pc:docMk/>
            <pc:sldMk cId="0" sldId="258"/>
            <ac:spMk id="2" creationId="{C3A5A46C-3C6F-2024-7D47-9AB8DD7AE18D}"/>
          </ac:spMkLst>
        </pc:spChg>
        <pc:spChg chg="mod ord">
          <ac:chgData name="Alok Moharir" userId="364154e7589eeeaf" providerId="LiveId" clId="{6140B3FD-A69E-4017-90F8-EF286095D62D}" dt="2025-02-23T00:23:46.422" v="1734" actId="700"/>
          <ac:spMkLst>
            <pc:docMk/>
            <pc:sldMk cId="0" sldId="258"/>
            <ac:spMk id="66" creationId="{00000000-0000-0000-0000-000000000000}"/>
          </ac:spMkLst>
        </pc:spChg>
        <pc:spChg chg="mod ord">
          <ac:chgData name="Alok Moharir" userId="364154e7589eeeaf" providerId="LiveId" clId="{6140B3FD-A69E-4017-90F8-EF286095D62D}" dt="2025-02-23T01:00:31.739" v="1879" actId="20577"/>
          <ac:spMkLst>
            <pc:docMk/>
            <pc:sldMk cId="0" sldId="258"/>
            <ac:spMk id="67" creationId="{00000000-0000-0000-0000-000000000000}"/>
          </ac:spMkLst>
        </pc:spChg>
      </pc:sldChg>
      <pc:sldChg chg="modSp mod setBg">
        <pc:chgData name="Alok Moharir" userId="364154e7589eeeaf" providerId="LiveId" clId="{6140B3FD-A69E-4017-90F8-EF286095D62D}" dt="2025-02-23T00:31:11.064" v="1818" actId="20577"/>
        <pc:sldMkLst>
          <pc:docMk/>
          <pc:sldMk cId="0" sldId="259"/>
        </pc:sldMkLst>
        <pc:spChg chg="mod">
          <ac:chgData name="Alok Moharir" userId="364154e7589eeeaf" providerId="LiveId" clId="{6140B3FD-A69E-4017-90F8-EF286095D62D}" dt="2025-02-23T00:31:11.064" v="1818" actId="20577"/>
          <ac:spMkLst>
            <pc:docMk/>
            <pc:sldMk cId="0" sldId="259"/>
            <ac:spMk id="73" creationId="{00000000-0000-0000-0000-000000000000}"/>
          </ac:spMkLst>
        </pc:spChg>
      </pc:sldChg>
      <pc:sldChg chg="modSp del mod">
        <pc:chgData name="Alok Moharir" userId="364154e7589eeeaf" providerId="LiveId" clId="{6140B3FD-A69E-4017-90F8-EF286095D62D}" dt="2025-02-16T18:55:07.776" v="1139" actId="47"/>
        <pc:sldMkLst>
          <pc:docMk/>
          <pc:sldMk cId="0" sldId="260"/>
        </pc:sldMkLst>
      </pc:sldChg>
      <pc:sldChg chg="modSp mod setBg modNotes">
        <pc:chgData name="Alok Moharir" userId="364154e7589eeeaf" providerId="LiveId" clId="{6140B3FD-A69E-4017-90F8-EF286095D62D}" dt="2025-02-23T01:00:51.656" v="1896" actId="20577"/>
        <pc:sldMkLst>
          <pc:docMk/>
          <pc:sldMk cId="0" sldId="261"/>
        </pc:sldMkLst>
        <pc:spChg chg="mod">
          <ac:chgData name="Alok Moharir" userId="364154e7589eeeaf" providerId="LiveId" clId="{6140B3FD-A69E-4017-90F8-EF286095D62D}" dt="2025-02-23T01:00:51.656" v="1896" actId="20577"/>
          <ac:spMkLst>
            <pc:docMk/>
            <pc:sldMk cId="0" sldId="261"/>
            <ac:spMk id="89" creationId="{00000000-0000-0000-0000-000000000000}"/>
          </ac:spMkLst>
        </pc:spChg>
      </pc:sldChg>
      <pc:sldChg chg="setBg modNotes">
        <pc:chgData name="Alok Moharir" userId="364154e7589eeeaf" providerId="LiveId" clId="{6140B3FD-A69E-4017-90F8-EF286095D62D}" dt="2025-02-23T00:22:54.265" v="1733"/>
        <pc:sldMkLst>
          <pc:docMk/>
          <pc:sldMk cId="0" sldId="262"/>
        </pc:sldMkLst>
      </pc:sldChg>
      <pc:sldChg chg="addSp delSp modSp mod setBg">
        <pc:chgData name="Alok Moharir" userId="364154e7589eeeaf" providerId="LiveId" clId="{6140B3FD-A69E-4017-90F8-EF286095D62D}" dt="2025-02-23T00:22:54.265" v="1733"/>
        <pc:sldMkLst>
          <pc:docMk/>
          <pc:sldMk cId="0" sldId="263"/>
        </pc:sldMkLst>
        <pc:spChg chg="mod">
          <ac:chgData name="Alok Moharir" userId="364154e7589eeeaf" providerId="LiveId" clId="{6140B3FD-A69E-4017-90F8-EF286095D62D}" dt="2025-02-12T17:03:26.210" v="128" actId="20577"/>
          <ac:spMkLst>
            <pc:docMk/>
            <pc:sldMk cId="0" sldId="263"/>
            <ac:spMk id="101" creationId="{00000000-0000-0000-0000-000000000000}"/>
          </ac:spMkLst>
        </pc:spChg>
        <pc:picChg chg="add mod">
          <ac:chgData name="Alok Moharir" userId="364154e7589eeeaf" providerId="LiveId" clId="{6140B3FD-A69E-4017-90F8-EF286095D62D}" dt="2025-02-12T16:59:00.990" v="27" actId="14100"/>
          <ac:picMkLst>
            <pc:docMk/>
            <pc:sldMk cId="0" sldId="263"/>
            <ac:picMk id="1026" creationId="{166D3D6D-B038-E687-0C4D-7CE57D7C3F7F}"/>
          </ac:picMkLst>
        </pc:picChg>
      </pc:sldChg>
      <pc:sldChg chg="addSp delSp modSp mod setBg">
        <pc:chgData name="Alok Moharir" userId="364154e7589eeeaf" providerId="LiveId" clId="{6140B3FD-A69E-4017-90F8-EF286095D62D}" dt="2025-02-23T00:32:53.026" v="1831" actId="20577"/>
        <pc:sldMkLst>
          <pc:docMk/>
          <pc:sldMk cId="0" sldId="264"/>
        </pc:sldMkLst>
        <pc:spChg chg="mod">
          <ac:chgData name="Alok Moharir" userId="364154e7589eeeaf" providerId="LiveId" clId="{6140B3FD-A69E-4017-90F8-EF286095D62D}" dt="2025-02-12T17:13:02.480" v="202" actId="20577"/>
          <ac:spMkLst>
            <pc:docMk/>
            <pc:sldMk cId="0" sldId="264"/>
            <ac:spMk id="108" creationId="{00000000-0000-0000-0000-000000000000}"/>
          </ac:spMkLst>
        </pc:spChg>
        <pc:spChg chg="mod">
          <ac:chgData name="Alok Moharir" userId="364154e7589eeeaf" providerId="LiveId" clId="{6140B3FD-A69E-4017-90F8-EF286095D62D}" dt="2025-02-23T00:32:53.026" v="1831" actId="20577"/>
          <ac:spMkLst>
            <pc:docMk/>
            <pc:sldMk cId="0" sldId="264"/>
            <ac:spMk id="109" creationId="{00000000-0000-0000-0000-000000000000}"/>
          </ac:spMkLst>
        </pc:spChg>
        <pc:spChg chg="mod">
          <ac:chgData name="Alok Moharir" userId="364154e7589eeeaf" providerId="LiveId" clId="{6140B3FD-A69E-4017-90F8-EF286095D62D}" dt="2025-02-12T17:29:58.024" v="209" actId="1076"/>
          <ac:spMkLst>
            <pc:docMk/>
            <pc:sldMk cId="0" sldId="264"/>
            <ac:spMk id="110" creationId="{00000000-0000-0000-0000-000000000000}"/>
          </ac:spMkLst>
        </pc:spChg>
        <pc:picChg chg="add mod">
          <ac:chgData name="Alok Moharir" userId="364154e7589eeeaf" providerId="LiveId" clId="{6140B3FD-A69E-4017-90F8-EF286095D62D}" dt="2025-02-12T17:29:58.024" v="209" actId="1076"/>
          <ac:picMkLst>
            <pc:docMk/>
            <pc:sldMk cId="0" sldId="264"/>
            <ac:picMk id="2050" creationId="{725C23C5-9886-4FFD-1706-3AF2C7933560}"/>
          </ac:picMkLst>
        </pc:picChg>
      </pc:sldChg>
      <pc:sldChg chg="addSp delSp modSp mod setBg">
        <pc:chgData name="Alok Moharir" userId="364154e7589eeeaf" providerId="LiveId" clId="{6140B3FD-A69E-4017-90F8-EF286095D62D}" dt="2025-02-23T00:22:54.265" v="1733"/>
        <pc:sldMkLst>
          <pc:docMk/>
          <pc:sldMk cId="0" sldId="265"/>
        </pc:sldMkLst>
        <pc:spChg chg="add mod">
          <ac:chgData name="Alok Moharir" userId="364154e7589eeeaf" providerId="LiveId" clId="{6140B3FD-A69E-4017-90F8-EF286095D62D}" dt="2025-02-13T15:44:49.848" v="512" actId="255"/>
          <ac:spMkLst>
            <pc:docMk/>
            <pc:sldMk cId="0" sldId="265"/>
            <ac:spMk id="3" creationId="{BB3CFCCC-D418-B3D2-CC93-797AD1B7D472}"/>
          </ac:spMkLst>
        </pc:spChg>
        <pc:spChg chg="add mod">
          <ac:chgData name="Alok Moharir" userId="364154e7589eeeaf" providerId="LiveId" clId="{6140B3FD-A69E-4017-90F8-EF286095D62D}" dt="2025-02-13T15:44:43.869" v="511" actId="255"/>
          <ac:spMkLst>
            <pc:docMk/>
            <pc:sldMk cId="0" sldId="265"/>
            <ac:spMk id="4" creationId="{0CF09E94-8A46-22D9-1475-05050C2D792D}"/>
          </ac:spMkLst>
        </pc:spChg>
        <pc:spChg chg="add mod">
          <ac:chgData name="Alok Moharir" userId="364154e7589eeeaf" providerId="LiveId" clId="{6140B3FD-A69E-4017-90F8-EF286095D62D}" dt="2025-02-13T15:45:36.179" v="517" actId="20577"/>
          <ac:spMkLst>
            <pc:docMk/>
            <pc:sldMk cId="0" sldId="265"/>
            <ac:spMk id="5" creationId="{8D76B8DA-E281-A863-0709-C6F01182EB74}"/>
          </ac:spMkLst>
        </pc:spChg>
        <pc:spChg chg="add mod">
          <ac:chgData name="Alok Moharir" userId="364154e7589eeeaf" providerId="LiveId" clId="{6140B3FD-A69E-4017-90F8-EF286095D62D}" dt="2025-02-13T15:46:06.087" v="522" actId="20577"/>
          <ac:spMkLst>
            <pc:docMk/>
            <pc:sldMk cId="0" sldId="265"/>
            <ac:spMk id="6" creationId="{FE753C6A-B94E-1919-77C4-281BEFA39677}"/>
          </ac:spMkLst>
        </pc:spChg>
        <pc:spChg chg="add mod">
          <ac:chgData name="Alok Moharir" userId="364154e7589eeeaf" providerId="LiveId" clId="{6140B3FD-A69E-4017-90F8-EF286095D62D}" dt="2025-02-13T15:46:39.598" v="527" actId="20577"/>
          <ac:spMkLst>
            <pc:docMk/>
            <pc:sldMk cId="0" sldId="265"/>
            <ac:spMk id="7" creationId="{5ECE15F5-2717-D34E-CBB2-660BD4DA04C7}"/>
          </ac:spMkLst>
        </pc:spChg>
        <pc:spChg chg="add mod">
          <ac:chgData name="Alok Moharir" userId="364154e7589eeeaf" providerId="LiveId" clId="{6140B3FD-A69E-4017-90F8-EF286095D62D}" dt="2025-02-13T15:49:53.782" v="546" actId="1076"/>
          <ac:spMkLst>
            <pc:docMk/>
            <pc:sldMk cId="0" sldId="265"/>
            <ac:spMk id="12" creationId="{0938CEE3-091D-8C70-DDB8-437415A57404}"/>
          </ac:spMkLst>
        </pc:spChg>
        <pc:spChg chg="mod">
          <ac:chgData name="Alok Moharir" userId="364154e7589eeeaf" providerId="LiveId" clId="{6140B3FD-A69E-4017-90F8-EF286095D62D}" dt="2025-02-13T15:42:08.687" v="463" actId="20577"/>
          <ac:spMkLst>
            <pc:docMk/>
            <pc:sldMk cId="0" sldId="265"/>
            <ac:spMk id="116" creationId="{00000000-0000-0000-0000-000000000000}"/>
          </ac:spMkLst>
        </pc:spChg>
        <pc:spChg chg="mod">
          <ac:chgData name="Alok Moharir" userId="364154e7589eeeaf" providerId="LiveId" clId="{6140B3FD-A69E-4017-90F8-EF286095D62D}" dt="2025-02-13T15:42:47.597" v="493" actId="20577"/>
          <ac:spMkLst>
            <pc:docMk/>
            <pc:sldMk cId="0" sldId="265"/>
            <ac:spMk id="117" creationId="{00000000-0000-0000-0000-000000000000}"/>
          </ac:spMkLst>
        </pc:spChg>
        <pc:picChg chg="add mod">
          <ac:chgData name="Alok Moharir" userId="364154e7589eeeaf" providerId="LiveId" clId="{6140B3FD-A69E-4017-90F8-EF286095D62D}" dt="2025-02-13T15:37:30.228" v="450"/>
          <ac:picMkLst>
            <pc:docMk/>
            <pc:sldMk cId="0" sldId="265"/>
            <ac:picMk id="2" creationId="{D8C1B9C6-5F33-2800-D428-7E7647FE483C}"/>
          </ac:picMkLst>
        </pc:picChg>
        <pc:cxnChg chg="add mod">
          <ac:chgData name="Alok Moharir" userId="364154e7589eeeaf" providerId="LiveId" clId="{6140B3FD-A69E-4017-90F8-EF286095D62D}" dt="2025-02-13T15:48:12.227" v="531" actId="13822"/>
          <ac:cxnSpMkLst>
            <pc:docMk/>
            <pc:sldMk cId="0" sldId="265"/>
            <ac:cxnSpMk id="11" creationId="{331F6B7D-F223-C7F3-C746-951FAFDA7FD4}"/>
          </ac:cxnSpMkLst>
        </pc:cxnChg>
      </pc:sldChg>
      <pc:sldChg chg="addSp delSp modSp mod setBg modClrScheme chgLayout">
        <pc:chgData name="Alok Moharir" userId="364154e7589eeeaf" providerId="LiveId" clId="{6140B3FD-A69E-4017-90F8-EF286095D62D}" dt="2025-02-23T00:22:54.265" v="1733"/>
        <pc:sldMkLst>
          <pc:docMk/>
          <pc:sldMk cId="0" sldId="266"/>
        </pc:sldMkLst>
        <pc:spChg chg="add mod">
          <ac:chgData name="Alok Moharir" userId="364154e7589eeeaf" providerId="LiveId" clId="{6140B3FD-A69E-4017-90F8-EF286095D62D}" dt="2025-02-13T15:57:43.762" v="557"/>
          <ac:spMkLst>
            <pc:docMk/>
            <pc:sldMk cId="0" sldId="266"/>
            <ac:spMk id="9" creationId="{ABEC8734-76A6-C8A0-9A0E-94C9894DA52C}"/>
          </ac:spMkLst>
        </pc:spChg>
        <pc:spChg chg="mod ord">
          <ac:chgData name="Alok Moharir" userId="364154e7589eeeaf" providerId="LiveId" clId="{6140B3FD-A69E-4017-90F8-EF286095D62D}" dt="2025-02-13T15:56:28.031" v="555" actId="700"/>
          <ac:spMkLst>
            <pc:docMk/>
            <pc:sldMk cId="0" sldId="266"/>
            <ac:spMk id="124" creationId="{00000000-0000-0000-0000-000000000000}"/>
          </ac:spMkLst>
        </pc:spChg>
        <pc:spChg chg="mod ord">
          <ac:chgData name="Alok Moharir" userId="364154e7589eeeaf" providerId="LiveId" clId="{6140B3FD-A69E-4017-90F8-EF286095D62D}" dt="2025-02-13T15:56:28.031" v="555" actId="700"/>
          <ac:spMkLst>
            <pc:docMk/>
            <pc:sldMk cId="0" sldId="266"/>
            <ac:spMk id="125" creationId="{00000000-0000-0000-0000-000000000000}"/>
          </ac:spMkLst>
        </pc:spChg>
        <pc:picChg chg="add mod modCrop">
          <ac:chgData name="Alok Moharir" userId="364154e7589eeeaf" providerId="LiveId" clId="{6140B3FD-A69E-4017-90F8-EF286095D62D}" dt="2025-02-13T16:00:38.804" v="572" actId="14100"/>
          <ac:picMkLst>
            <pc:docMk/>
            <pc:sldMk cId="0" sldId="266"/>
            <ac:picMk id="11" creationId="{FC6FF763-B1AD-0C75-41BE-5329F4CE252C}"/>
          </ac:picMkLst>
        </pc:picChg>
      </pc:sldChg>
      <pc:sldChg chg="addSp delSp modSp mod setBg">
        <pc:chgData name="Alok Moharir" userId="364154e7589eeeaf" providerId="LiveId" clId="{6140B3FD-A69E-4017-90F8-EF286095D62D}" dt="2025-02-23T00:22:54.265" v="1733"/>
        <pc:sldMkLst>
          <pc:docMk/>
          <pc:sldMk cId="0" sldId="267"/>
        </pc:sldMkLst>
        <pc:spChg chg="mod">
          <ac:chgData name="Alok Moharir" userId="364154e7589eeeaf" providerId="LiveId" clId="{6140B3FD-A69E-4017-90F8-EF286095D62D}" dt="2025-02-12T17:08:22.730" v="152" actId="20577"/>
          <ac:spMkLst>
            <pc:docMk/>
            <pc:sldMk cId="0" sldId="267"/>
            <ac:spMk id="130" creationId="{00000000-0000-0000-0000-000000000000}"/>
          </ac:spMkLst>
        </pc:spChg>
        <pc:spChg chg="mod">
          <ac:chgData name="Alok Moharir" userId="364154e7589eeeaf" providerId="LiveId" clId="{6140B3FD-A69E-4017-90F8-EF286095D62D}" dt="2025-02-13T16:08:58.211" v="650" actId="20577"/>
          <ac:spMkLst>
            <pc:docMk/>
            <pc:sldMk cId="0" sldId="267"/>
            <ac:spMk id="131" creationId="{00000000-0000-0000-0000-000000000000}"/>
          </ac:spMkLst>
        </pc:spChg>
        <pc:picChg chg="add mod modCrop">
          <ac:chgData name="Alok Moharir" userId="364154e7589eeeaf" providerId="LiveId" clId="{6140B3FD-A69E-4017-90F8-EF286095D62D}" dt="2025-02-13T16:08:44.969" v="582" actId="14100"/>
          <ac:picMkLst>
            <pc:docMk/>
            <pc:sldMk cId="0" sldId="267"/>
            <ac:picMk id="2" creationId="{9F879155-563A-0306-94B4-A6B2270348A4}"/>
          </ac:picMkLst>
        </pc:picChg>
      </pc:sldChg>
      <pc:sldChg chg="addSp delSp modSp mod setBg">
        <pc:chgData name="Alok Moharir" userId="364154e7589eeeaf" providerId="LiveId" clId="{6140B3FD-A69E-4017-90F8-EF286095D62D}" dt="2025-02-23T00:22:54.265" v="1733"/>
        <pc:sldMkLst>
          <pc:docMk/>
          <pc:sldMk cId="0" sldId="268"/>
        </pc:sldMkLst>
        <pc:spChg chg="add mod">
          <ac:chgData name="Alok Moharir" userId="364154e7589eeeaf" providerId="LiveId" clId="{6140B3FD-A69E-4017-90F8-EF286095D62D}" dt="2025-02-13T16:33:00.497" v="693" actId="20577"/>
          <ac:spMkLst>
            <pc:docMk/>
            <pc:sldMk cId="0" sldId="268"/>
            <ac:spMk id="2" creationId="{290E4B06-98C0-7A0D-96DB-1C08FB0D6C24}"/>
          </ac:spMkLst>
        </pc:spChg>
        <pc:spChg chg="add mod">
          <ac:chgData name="Alok Moharir" userId="364154e7589eeeaf" providerId="LiveId" clId="{6140B3FD-A69E-4017-90F8-EF286095D62D}" dt="2025-02-13T16:41:47.558" v="705" actId="1076"/>
          <ac:spMkLst>
            <pc:docMk/>
            <pc:sldMk cId="0" sldId="268"/>
            <ac:spMk id="5" creationId="{1DA25ABC-439D-5702-9A32-23E47DD761ED}"/>
          </ac:spMkLst>
        </pc:spChg>
        <pc:spChg chg="add mod">
          <ac:chgData name="Alok Moharir" userId="364154e7589eeeaf" providerId="LiveId" clId="{6140B3FD-A69E-4017-90F8-EF286095D62D}" dt="2025-02-13T16:43:05.587" v="769" actId="1076"/>
          <ac:spMkLst>
            <pc:docMk/>
            <pc:sldMk cId="0" sldId="268"/>
            <ac:spMk id="8" creationId="{DBEF86E4-A765-8267-79D9-1840CD96C4D3}"/>
          </ac:spMkLst>
        </pc:spChg>
        <pc:spChg chg="add mod">
          <ac:chgData name="Alok Moharir" userId="364154e7589eeeaf" providerId="LiveId" clId="{6140B3FD-A69E-4017-90F8-EF286095D62D}" dt="2025-02-13T16:44:01.803" v="780" actId="1076"/>
          <ac:spMkLst>
            <pc:docMk/>
            <pc:sldMk cId="0" sldId="268"/>
            <ac:spMk id="11" creationId="{2FBDB0F9-70DC-CD09-32E8-1E5292D23DE3}"/>
          </ac:spMkLst>
        </pc:spChg>
        <pc:spChg chg="add mod">
          <ac:chgData name="Alok Moharir" userId="364154e7589eeeaf" providerId="LiveId" clId="{6140B3FD-A69E-4017-90F8-EF286095D62D}" dt="2025-02-13T16:45:32.335" v="802" actId="1076"/>
          <ac:spMkLst>
            <pc:docMk/>
            <pc:sldMk cId="0" sldId="268"/>
            <ac:spMk id="14" creationId="{C6C979E5-838D-E093-EE1B-A95928301F75}"/>
          </ac:spMkLst>
        </pc:spChg>
        <pc:spChg chg="mod">
          <ac:chgData name="Alok Moharir" userId="364154e7589eeeaf" providerId="LiveId" clId="{6140B3FD-A69E-4017-90F8-EF286095D62D}" dt="2025-02-13T16:09:18.675" v="678" actId="20577"/>
          <ac:spMkLst>
            <pc:docMk/>
            <pc:sldMk cId="0" sldId="268"/>
            <ac:spMk id="138" creationId="{00000000-0000-0000-0000-000000000000}"/>
          </ac:spMkLst>
        </pc:spChg>
        <pc:spChg chg="mod">
          <ac:chgData name="Alok Moharir" userId="364154e7589eeeaf" providerId="LiveId" clId="{6140B3FD-A69E-4017-90F8-EF286095D62D}" dt="2025-02-13T16:42:01.988" v="754" actId="20577"/>
          <ac:spMkLst>
            <pc:docMk/>
            <pc:sldMk cId="0" sldId="268"/>
            <ac:spMk id="139" creationId="{00000000-0000-0000-0000-000000000000}"/>
          </ac:spMkLst>
        </pc:spChg>
        <pc:spChg chg="mod">
          <ac:chgData name="Alok Moharir" userId="364154e7589eeeaf" providerId="LiveId" clId="{6140B3FD-A69E-4017-90F8-EF286095D62D}" dt="2025-02-13T16:29:29.481" v="681" actId="1076"/>
          <ac:spMkLst>
            <pc:docMk/>
            <pc:sldMk cId="0" sldId="268"/>
            <ac:spMk id="140" creationId="{00000000-0000-0000-0000-000000000000}"/>
          </ac:spMkLst>
        </pc:spChg>
        <pc:picChg chg="add mod">
          <ac:chgData name="Alok Moharir" userId="364154e7589eeeaf" providerId="LiveId" clId="{6140B3FD-A69E-4017-90F8-EF286095D62D}" dt="2025-02-13T16:29:45.914" v="685" actId="14100"/>
          <ac:picMkLst>
            <pc:docMk/>
            <pc:sldMk cId="0" sldId="268"/>
            <ac:picMk id="5122" creationId="{2D344C40-9D36-6EE5-9BBB-DEAB8CE98D1B}"/>
          </ac:picMkLst>
        </pc:picChg>
        <pc:cxnChg chg="add mod">
          <ac:chgData name="Alok Moharir" userId="364154e7589eeeaf" providerId="LiveId" clId="{6140B3FD-A69E-4017-90F8-EF286095D62D}" dt="2025-02-13T16:41:17.125" v="695" actId="13822"/>
          <ac:cxnSpMkLst>
            <pc:docMk/>
            <pc:sldMk cId="0" sldId="268"/>
            <ac:cxnSpMk id="4" creationId="{B4129605-4E36-EDE1-9E75-D61ECD96739E}"/>
          </ac:cxnSpMkLst>
        </pc:cxnChg>
        <pc:cxnChg chg="add mod">
          <ac:chgData name="Alok Moharir" userId="364154e7589eeeaf" providerId="LiveId" clId="{6140B3FD-A69E-4017-90F8-EF286095D62D}" dt="2025-02-13T16:42:32.370" v="756" actId="13822"/>
          <ac:cxnSpMkLst>
            <pc:docMk/>
            <pc:sldMk cId="0" sldId="268"/>
            <ac:cxnSpMk id="7" creationId="{1B1417B1-3CEF-071D-3278-B0237BC78647}"/>
          </ac:cxnSpMkLst>
        </pc:cxnChg>
        <pc:cxnChg chg="add mod">
          <ac:chgData name="Alok Moharir" userId="364154e7589eeeaf" providerId="LiveId" clId="{6140B3FD-A69E-4017-90F8-EF286095D62D}" dt="2025-02-13T16:43:36.143" v="771" actId="13822"/>
          <ac:cxnSpMkLst>
            <pc:docMk/>
            <pc:sldMk cId="0" sldId="268"/>
            <ac:cxnSpMk id="10" creationId="{C3A89085-8087-FAB9-7F7F-4A4C5E8F4A82}"/>
          </ac:cxnSpMkLst>
        </pc:cxnChg>
        <pc:cxnChg chg="add mod">
          <ac:chgData name="Alok Moharir" userId="364154e7589eeeaf" providerId="LiveId" clId="{6140B3FD-A69E-4017-90F8-EF286095D62D}" dt="2025-02-13T16:46:35.230" v="803" actId="13822"/>
          <ac:cxnSpMkLst>
            <pc:docMk/>
            <pc:sldMk cId="0" sldId="268"/>
            <ac:cxnSpMk id="13" creationId="{FA09A891-19F0-431E-5389-66AB2BB8FA5B}"/>
          </ac:cxnSpMkLst>
        </pc:cxnChg>
      </pc:sldChg>
      <pc:sldChg chg="setBg modNotes">
        <pc:chgData name="Alok Moharir" userId="364154e7589eeeaf" providerId="LiveId" clId="{6140B3FD-A69E-4017-90F8-EF286095D62D}" dt="2025-02-23T00:22:54.265" v="1733"/>
        <pc:sldMkLst>
          <pc:docMk/>
          <pc:sldMk cId="0" sldId="269"/>
        </pc:sldMkLst>
      </pc:sldChg>
      <pc:sldChg chg="addSp delSp modSp mod setBg">
        <pc:chgData name="Alok Moharir" userId="364154e7589eeeaf" providerId="LiveId" clId="{6140B3FD-A69E-4017-90F8-EF286095D62D}" dt="2025-02-23T00:22:54.265" v="1733"/>
        <pc:sldMkLst>
          <pc:docMk/>
          <pc:sldMk cId="0" sldId="270"/>
        </pc:sldMkLst>
        <pc:spChg chg="mod">
          <ac:chgData name="Alok Moharir" userId="364154e7589eeeaf" providerId="LiveId" clId="{6140B3FD-A69E-4017-90F8-EF286095D62D}" dt="2025-02-12T17:08:33.802" v="164" actId="20577"/>
          <ac:spMkLst>
            <pc:docMk/>
            <pc:sldMk cId="0" sldId="270"/>
            <ac:spMk id="152" creationId="{00000000-0000-0000-0000-000000000000}"/>
          </ac:spMkLst>
        </pc:spChg>
        <pc:spChg chg="mod">
          <ac:chgData name="Alok Moharir" userId="364154e7589eeeaf" providerId="LiveId" clId="{6140B3FD-A69E-4017-90F8-EF286095D62D}" dt="2025-02-13T17:01:27.692" v="869" actId="20577"/>
          <ac:spMkLst>
            <pc:docMk/>
            <pc:sldMk cId="0" sldId="270"/>
            <ac:spMk id="153" creationId="{00000000-0000-0000-0000-000000000000}"/>
          </ac:spMkLst>
        </pc:spChg>
        <pc:picChg chg="add mod">
          <ac:chgData name="Alok Moharir" userId="364154e7589eeeaf" providerId="LiveId" clId="{6140B3FD-A69E-4017-90F8-EF286095D62D}" dt="2025-02-13T17:03:54.390" v="874" actId="1076"/>
          <ac:picMkLst>
            <pc:docMk/>
            <pc:sldMk cId="0" sldId="270"/>
            <ac:picMk id="2" creationId="{7811782D-B5EA-B358-A95A-42C5A7A1725D}"/>
          </ac:picMkLst>
        </pc:picChg>
      </pc:sldChg>
      <pc:sldChg chg="addSp delSp modSp mod setBg">
        <pc:chgData name="Alok Moharir" userId="364154e7589eeeaf" providerId="LiveId" clId="{6140B3FD-A69E-4017-90F8-EF286095D62D}" dt="2025-02-23T00:22:54.265" v="1733"/>
        <pc:sldMkLst>
          <pc:docMk/>
          <pc:sldMk cId="0" sldId="271"/>
        </pc:sldMkLst>
        <pc:spChg chg="add mod">
          <ac:chgData name="Alok Moharir" userId="364154e7589eeeaf" providerId="LiveId" clId="{6140B3FD-A69E-4017-90F8-EF286095D62D}" dt="2025-02-16T18:44:34.714" v="945" actId="1076"/>
          <ac:spMkLst>
            <pc:docMk/>
            <pc:sldMk cId="0" sldId="271"/>
            <ac:spMk id="5" creationId="{5D276363-8754-4F0B-1034-8320F4A8274B}"/>
          </ac:spMkLst>
        </pc:spChg>
        <pc:spChg chg="add mod">
          <ac:chgData name="Alok Moharir" userId="364154e7589eeeaf" providerId="LiveId" clId="{6140B3FD-A69E-4017-90F8-EF286095D62D}" dt="2025-02-16T18:45:07.447" v="958" actId="20577"/>
          <ac:spMkLst>
            <pc:docMk/>
            <pc:sldMk cId="0" sldId="271"/>
            <ac:spMk id="6" creationId="{7D6C5711-8F1D-4316-FFAE-4193490190C6}"/>
          </ac:spMkLst>
        </pc:spChg>
        <pc:spChg chg="add mod">
          <ac:chgData name="Alok Moharir" userId="364154e7589eeeaf" providerId="LiveId" clId="{6140B3FD-A69E-4017-90F8-EF286095D62D}" dt="2025-02-16T18:48:16.619" v="1045" actId="1076"/>
          <ac:spMkLst>
            <pc:docMk/>
            <pc:sldMk cId="0" sldId="271"/>
            <ac:spMk id="9" creationId="{EA8F25E5-754E-AFDD-F2C8-A290158F390C}"/>
          </ac:spMkLst>
        </pc:spChg>
        <pc:spChg chg="add mod">
          <ac:chgData name="Alok Moharir" userId="364154e7589eeeaf" providerId="LiveId" clId="{6140B3FD-A69E-4017-90F8-EF286095D62D}" dt="2025-02-16T18:49:41.571" v="1075" actId="1076"/>
          <ac:spMkLst>
            <pc:docMk/>
            <pc:sldMk cId="0" sldId="271"/>
            <ac:spMk id="14" creationId="{1FB94203-8333-39CE-96C5-92933D9A4D1B}"/>
          </ac:spMkLst>
        </pc:spChg>
        <pc:spChg chg="add mod">
          <ac:chgData name="Alok Moharir" userId="364154e7589eeeaf" providerId="LiveId" clId="{6140B3FD-A69E-4017-90F8-EF286095D62D}" dt="2025-02-16T18:50:31.312" v="1086" actId="1076"/>
          <ac:spMkLst>
            <pc:docMk/>
            <pc:sldMk cId="0" sldId="271"/>
            <ac:spMk id="17" creationId="{3772EAD1-BF55-A87B-CBC0-C3285BD94A42}"/>
          </ac:spMkLst>
        </pc:spChg>
        <pc:spChg chg="mod">
          <ac:chgData name="Alok Moharir" userId="364154e7589eeeaf" providerId="LiveId" clId="{6140B3FD-A69E-4017-90F8-EF286095D62D}" dt="2025-02-13T17:22:32.389" v="929" actId="20577"/>
          <ac:spMkLst>
            <pc:docMk/>
            <pc:sldMk cId="0" sldId="271"/>
            <ac:spMk id="160" creationId="{00000000-0000-0000-0000-000000000000}"/>
          </ac:spMkLst>
        </pc:spChg>
        <pc:spChg chg="mod">
          <ac:chgData name="Alok Moharir" userId="364154e7589eeeaf" providerId="LiveId" clId="{6140B3FD-A69E-4017-90F8-EF286095D62D}" dt="2025-02-16T18:45:38.500" v="1028" actId="20577"/>
          <ac:spMkLst>
            <pc:docMk/>
            <pc:sldMk cId="0" sldId="271"/>
            <ac:spMk id="161" creationId="{00000000-0000-0000-0000-000000000000}"/>
          </ac:spMkLst>
        </pc:spChg>
        <pc:spChg chg="mod">
          <ac:chgData name="Alok Moharir" userId="364154e7589eeeaf" providerId="LiveId" clId="{6140B3FD-A69E-4017-90F8-EF286095D62D}" dt="2025-02-13T17:21:51.398" v="888" actId="14100"/>
          <ac:spMkLst>
            <pc:docMk/>
            <pc:sldMk cId="0" sldId="271"/>
            <ac:spMk id="162" creationId="{00000000-0000-0000-0000-000000000000}"/>
          </ac:spMkLst>
        </pc:spChg>
        <pc:picChg chg="add mod modCrop">
          <ac:chgData name="Alok Moharir" userId="364154e7589eeeaf" providerId="LiveId" clId="{6140B3FD-A69E-4017-90F8-EF286095D62D}" dt="2025-02-13T17:22:07.033" v="893" actId="14100"/>
          <ac:picMkLst>
            <pc:docMk/>
            <pc:sldMk cId="0" sldId="271"/>
            <ac:picMk id="2" creationId="{16E8E583-F7DD-56B4-3C58-AEA896D32269}"/>
          </ac:picMkLst>
        </pc:picChg>
        <pc:cxnChg chg="add mod">
          <ac:chgData name="Alok Moharir" userId="364154e7589eeeaf" providerId="LiveId" clId="{6140B3FD-A69E-4017-90F8-EF286095D62D}" dt="2025-02-16T18:43:53.093" v="932" actId="13822"/>
          <ac:cxnSpMkLst>
            <pc:docMk/>
            <pc:sldMk cId="0" sldId="271"/>
            <ac:cxnSpMk id="4" creationId="{182739A1-732D-CBA7-19B4-20CD6BF31CDE}"/>
          </ac:cxnSpMkLst>
        </pc:cxnChg>
        <pc:cxnChg chg="add mod">
          <ac:chgData name="Alok Moharir" userId="364154e7589eeeaf" providerId="LiveId" clId="{6140B3FD-A69E-4017-90F8-EF286095D62D}" dt="2025-02-16T18:49:06.865" v="1053" actId="13822"/>
          <ac:cxnSpMkLst>
            <pc:docMk/>
            <pc:sldMk cId="0" sldId="271"/>
            <ac:cxnSpMk id="13" creationId="{559320ED-7AF8-7EA7-AF4B-332482ACEDC4}"/>
          </ac:cxnSpMkLst>
        </pc:cxnChg>
        <pc:cxnChg chg="add mod">
          <ac:chgData name="Alok Moharir" userId="364154e7589eeeaf" providerId="LiveId" clId="{6140B3FD-A69E-4017-90F8-EF286095D62D}" dt="2025-02-16T18:50:06.821" v="1077" actId="13822"/>
          <ac:cxnSpMkLst>
            <pc:docMk/>
            <pc:sldMk cId="0" sldId="271"/>
            <ac:cxnSpMk id="16" creationId="{908685A1-6ED4-71C1-6BB8-4F46556604AC}"/>
          </ac:cxnSpMkLst>
        </pc:cxnChg>
      </pc:sldChg>
      <pc:sldChg chg="setBg modNotes">
        <pc:chgData name="Alok Moharir" userId="364154e7589eeeaf" providerId="LiveId" clId="{6140B3FD-A69E-4017-90F8-EF286095D62D}" dt="2025-02-23T00:22:54.265" v="1733"/>
        <pc:sldMkLst>
          <pc:docMk/>
          <pc:sldMk cId="0" sldId="272"/>
        </pc:sldMkLst>
      </pc:sldChg>
      <pc:sldChg chg="modSp mod setBg">
        <pc:chgData name="Alok Moharir" userId="364154e7589eeeaf" providerId="LiveId" clId="{6140B3FD-A69E-4017-90F8-EF286095D62D}" dt="2025-02-23T00:22:54.265" v="1733"/>
        <pc:sldMkLst>
          <pc:docMk/>
          <pc:sldMk cId="0" sldId="273"/>
        </pc:sldMkLst>
        <pc:spChg chg="mod">
          <ac:chgData name="Alok Moharir" userId="364154e7589eeeaf" providerId="LiveId" clId="{6140B3FD-A69E-4017-90F8-EF286095D62D}" dt="2025-02-12T17:09:05.408" v="176" actId="20577"/>
          <ac:spMkLst>
            <pc:docMk/>
            <pc:sldMk cId="0" sldId="273"/>
            <ac:spMk id="176" creationId="{00000000-0000-0000-0000-000000000000}"/>
          </ac:spMkLst>
        </pc:spChg>
      </pc:sldChg>
      <pc:sldChg chg="modSp mod setBg">
        <pc:chgData name="Alok Moharir" userId="364154e7589eeeaf" providerId="LiveId" clId="{6140B3FD-A69E-4017-90F8-EF286095D62D}" dt="2025-02-23T00:22:54.265" v="1733"/>
        <pc:sldMkLst>
          <pc:docMk/>
          <pc:sldMk cId="0" sldId="274"/>
        </pc:sldMkLst>
        <pc:spChg chg="mod">
          <ac:chgData name="Alok Moharir" userId="364154e7589eeeaf" providerId="LiveId" clId="{6140B3FD-A69E-4017-90F8-EF286095D62D}" dt="2025-02-18T20:12:26.115" v="1345" actId="20577"/>
          <ac:spMkLst>
            <pc:docMk/>
            <pc:sldMk cId="0" sldId="274"/>
            <ac:spMk id="185" creationId="{00000000-0000-0000-0000-000000000000}"/>
          </ac:spMkLst>
        </pc:spChg>
      </pc:sldChg>
      <pc:sldChg chg="modSp mod setBg">
        <pc:chgData name="Alok Moharir" userId="364154e7589eeeaf" providerId="LiveId" clId="{6140B3FD-A69E-4017-90F8-EF286095D62D}" dt="2025-02-23T00:22:54.265" v="1733"/>
        <pc:sldMkLst>
          <pc:docMk/>
          <pc:sldMk cId="0" sldId="275"/>
        </pc:sldMkLst>
        <pc:spChg chg="mod">
          <ac:chgData name="Alok Moharir" userId="364154e7589eeeaf" providerId="LiveId" clId="{6140B3FD-A69E-4017-90F8-EF286095D62D}" dt="2025-02-18T20:17:53.225" v="1358" actId="255"/>
          <ac:spMkLst>
            <pc:docMk/>
            <pc:sldMk cId="0" sldId="275"/>
            <ac:spMk id="196" creationId="{00000000-0000-0000-0000-000000000000}"/>
          </ac:spMkLst>
        </pc:spChg>
      </pc:sldChg>
      <pc:sldChg chg="modSp mod setBg">
        <pc:chgData name="Alok Moharir" userId="364154e7589eeeaf" providerId="LiveId" clId="{6140B3FD-A69E-4017-90F8-EF286095D62D}" dt="2025-02-23T00:22:54.265" v="1733"/>
        <pc:sldMkLst>
          <pc:docMk/>
          <pc:sldMk cId="0" sldId="276"/>
        </pc:sldMkLst>
        <pc:spChg chg="mod">
          <ac:chgData name="Alok Moharir" userId="364154e7589eeeaf" providerId="LiveId" clId="{6140B3FD-A69E-4017-90F8-EF286095D62D}" dt="2025-02-18T20:21:27.669" v="1473" actId="20577"/>
          <ac:spMkLst>
            <pc:docMk/>
            <pc:sldMk cId="0" sldId="276"/>
            <ac:spMk id="204" creationId="{00000000-0000-0000-0000-000000000000}"/>
          </ac:spMkLst>
        </pc:spChg>
      </pc:sldChg>
      <pc:sldChg chg="modSp mod setBg">
        <pc:chgData name="Alok Moharir" userId="364154e7589eeeaf" providerId="LiveId" clId="{6140B3FD-A69E-4017-90F8-EF286095D62D}" dt="2025-02-23T00:22:54.265" v="1733"/>
        <pc:sldMkLst>
          <pc:docMk/>
          <pc:sldMk cId="0" sldId="277"/>
        </pc:sldMkLst>
        <pc:spChg chg="mod">
          <ac:chgData name="Alok Moharir" userId="364154e7589eeeaf" providerId="LiveId" clId="{6140B3FD-A69E-4017-90F8-EF286095D62D}" dt="2025-02-18T23:21:27.040" v="1484" actId="255"/>
          <ac:spMkLst>
            <pc:docMk/>
            <pc:sldMk cId="0" sldId="277"/>
            <ac:spMk id="212" creationId="{00000000-0000-0000-0000-000000000000}"/>
          </ac:spMkLst>
        </pc:spChg>
      </pc:sldChg>
      <pc:sldChg chg="modSp mod setBg">
        <pc:chgData name="Alok Moharir" userId="364154e7589eeeaf" providerId="LiveId" clId="{6140B3FD-A69E-4017-90F8-EF286095D62D}" dt="2025-02-23T00:37:04.440" v="1858" actId="20577"/>
        <pc:sldMkLst>
          <pc:docMk/>
          <pc:sldMk cId="0" sldId="278"/>
        </pc:sldMkLst>
        <pc:spChg chg="mod">
          <ac:chgData name="Alok Moharir" userId="364154e7589eeeaf" providerId="LiveId" clId="{6140B3FD-A69E-4017-90F8-EF286095D62D}" dt="2025-02-12T17:09:30.077" v="178" actId="20577"/>
          <ac:spMkLst>
            <pc:docMk/>
            <pc:sldMk cId="0" sldId="278"/>
            <ac:spMk id="223" creationId="{00000000-0000-0000-0000-000000000000}"/>
          </ac:spMkLst>
        </pc:spChg>
        <pc:spChg chg="mod">
          <ac:chgData name="Alok Moharir" userId="364154e7589eeeaf" providerId="LiveId" clId="{6140B3FD-A69E-4017-90F8-EF286095D62D}" dt="2025-02-23T00:37:04.440" v="1858" actId="20577"/>
          <ac:spMkLst>
            <pc:docMk/>
            <pc:sldMk cId="0" sldId="278"/>
            <ac:spMk id="224" creationId="{00000000-0000-0000-0000-000000000000}"/>
          </ac:spMkLst>
        </pc:spChg>
      </pc:sldChg>
      <pc:sldChg chg="addSp delSp modSp mod setBg">
        <pc:chgData name="Alok Moharir" userId="364154e7589eeeaf" providerId="LiveId" clId="{6140B3FD-A69E-4017-90F8-EF286095D62D}" dt="2025-02-23T00:22:54.265" v="1733"/>
        <pc:sldMkLst>
          <pc:docMk/>
          <pc:sldMk cId="0" sldId="279"/>
        </pc:sldMkLst>
        <pc:spChg chg="add mod">
          <ac:chgData name="Alok Moharir" userId="364154e7589eeeaf" providerId="LiveId" clId="{6140B3FD-A69E-4017-90F8-EF286095D62D}" dt="2025-02-18T23:29:10.981" v="1511" actId="20577"/>
          <ac:spMkLst>
            <pc:docMk/>
            <pc:sldMk cId="0" sldId="279"/>
            <ac:spMk id="3" creationId="{69665660-0E85-F83D-AE92-AEF09922F7B2}"/>
          </ac:spMkLst>
        </pc:spChg>
        <pc:spChg chg="add mod">
          <ac:chgData name="Alok Moharir" userId="364154e7589eeeaf" providerId="LiveId" clId="{6140B3FD-A69E-4017-90F8-EF286095D62D}" dt="2025-02-18T23:31:58.909" v="1570" actId="1076"/>
          <ac:spMkLst>
            <pc:docMk/>
            <pc:sldMk cId="0" sldId="279"/>
            <ac:spMk id="8" creationId="{617F3580-53AA-09F0-1A13-82BFEAC61851}"/>
          </ac:spMkLst>
        </pc:spChg>
        <pc:spChg chg="mod">
          <ac:chgData name="Alok Moharir" userId="364154e7589eeeaf" providerId="LiveId" clId="{6140B3FD-A69E-4017-90F8-EF286095D62D}" dt="2025-02-12T17:09:45.310" v="190" actId="20577"/>
          <ac:spMkLst>
            <pc:docMk/>
            <pc:sldMk cId="0" sldId="279"/>
            <ac:spMk id="229" creationId="{00000000-0000-0000-0000-000000000000}"/>
          </ac:spMkLst>
        </pc:spChg>
        <pc:spChg chg="mod">
          <ac:chgData name="Alok Moharir" userId="364154e7589eeeaf" providerId="LiveId" clId="{6140B3FD-A69E-4017-90F8-EF286095D62D}" dt="2025-02-18T23:32:52.158" v="1591" actId="20577"/>
          <ac:spMkLst>
            <pc:docMk/>
            <pc:sldMk cId="0" sldId="279"/>
            <ac:spMk id="230" creationId="{00000000-0000-0000-0000-000000000000}"/>
          </ac:spMkLst>
        </pc:spChg>
        <pc:picChg chg="add mod modCrop">
          <ac:chgData name="Alok Moharir" userId="364154e7589eeeaf" providerId="LiveId" clId="{6140B3FD-A69E-4017-90F8-EF286095D62D}" dt="2025-02-18T23:30:19.425" v="1543" actId="1076"/>
          <ac:picMkLst>
            <pc:docMk/>
            <pc:sldMk cId="0" sldId="279"/>
            <ac:picMk id="2" creationId="{34AB2097-38FF-4DBA-A8F3-5CE6B1057475}"/>
          </ac:picMkLst>
        </pc:picChg>
        <pc:cxnChg chg="add mod">
          <ac:chgData name="Alok Moharir" userId="364154e7589eeeaf" providerId="LiveId" clId="{6140B3FD-A69E-4017-90F8-EF286095D62D}" dt="2025-02-18T23:30:44.755" v="1545" actId="13822"/>
          <ac:cxnSpMkLst>
            <pc:docMk/>
            <pc:sldMk cId="0" sldId="279"/>
            <ac:cxnSpMk id="5" creationId="{42F1FCA1-966D-0CB6-AF52-EAD4E072B6E9}"/>
          </ac:cxnSpMkLst>
        </pc:cxnChg>
        <pc:cxnChg chg="add mod">
          <ac:chgData name="Alok Moharir" userId="364154e7589eeeaf" providerId="LiveId" clId="{6140B3FD-A69E-4017-90F8-EF286095D62D}" dt="2025-02-18T23:31:19.965" v="1547" actId="13822"/>
          <ac:cxnSpMkLst>
            <pc:docMk/>
            <pc:sldMk cId="0" sldId="279"/>
            <ac:cxnSpMk id="7" creationId="{D6D758F4-F94C-4481-FF47-1F403B034179}"/>
          </ac:cxnSpMkLst>
        </pc:cxnChg>
      </pc:sldChg>
      <pc:sldChg chg="addSp delSp modSp mod setBg">
        <pc:chgData name="Alok Moharir" userId="364154e7589eeeaf" providerId="LiveId" clId="{6140B3FD-A69E-4017-90F8-EF286095D62D}" dt="2025-02-23T00:22:54.265" v="1733"/>
        <pc:sldMkLst>
          <pc:docMk/>
          <pc:sldMk cId="0" sldId="280"/>
        </pc:sldMkLst>
        <pc:spChg chg="mod">
          <ac:chgData name="Alok Moharir" userId="364154e7589eeeaf" providerId="LiveId" clId="{6140B3FD-A69E-4017-90F8-EF286095D62D}" dt="2025-02-18T23:44:44.318" v="1719"/>
          <ac:spMkLst>
            <pc:docMk/>
            <pc:sldMk cId="0" sldId="280"/>
            <ac:spMk id="238" creationId="{00000000-0000-0000-0000-000000000000}"/>
          </ac:spMkLst>
        </pc:spChg>
        <pc:picChg chg="add mod">
          <ac:chgData name="Alok Moharir" userId="364154e7589eeeaf" providerId="LiveId" clId="{6140B3FD-A69E-4017-90F8-EF286095D62D}" dt="2025-02-18T23:39:23.729" v="1600" actId="14100"/>
          <ac:picMkLst>
            <pc:docMk/>
            <pc:sldMk cId="0" sldId="280"/>
            <ac:picMk id="2" creationId="{3A700211-9F4E-3D64-E2C1-261DA562F6F3}"/>
          </ac:picMkLst>
        </pc:picChg>
        <pc:cxnChg chg="add mod">
          <ac:chgData name="Alok Moharir" userId="364154e7589eeeaf" providerId="LiveId" clId="{6140B3FD-A69E-4017-90F8-EF286095D62D}" dt="2025-02-18T23:40:55.182" v="1602" actId="13822"/>
          <ac:cxnSpMkLst>
            <pc:docMk/>
            <pc:sldMk cId="0" sldId="280"/>
            <ac:cxnSpMk id="4" creationId="{17310C66-4CAA-CD61-9552-1C5C11AE3AD5}"/>
          </ac:cxnSpMkLst>
        </pc:cxnChg>
        <pc:cxnChg chg="add mod">
          <ac:chgData name="Alok Moharir" userId="364154e7589eeeaf" providerId="LiveId" clId="{6140B3FD-A69E-4017-90F8-EF286095D62D}" dt="2025-02-18T23:41:29.434" v="1604" actId="13822"/>
          <ac:cxnSpMkLst>
            <pc:docMk/>
            <pc:sldMk cId="0" sldId="280"/>
            <ac:cxnSpMk id="6" creationId="{810059D1-0F45-5FDA-1D91-E48301D0304A}"/>
          </ac:cxnSpMkLst>
        </pc:cxnChg>
        <pc:cxnChg chg="add mod">
          <ac:chgData name="Alok Moharir" userId="364154e7589eeeaf" providerId="LiveId" clId="{6140B3FD-A69E-4017-90F8-EF286095D62D}" dt="2025-02-18T23:41:48.844" v="1606" actId="13822"/>
          <ac:cxnSpMkLst>
            <pc:docMk/>
            <pc:sldMk cId="0" sldId="280"/>
            <ac:cxnSpMk id="8" creationId="{3B8F033A-DBC8-0A36-5EE1-E0A7921A3619}"/>
          </ac:cxnSpMkLst>
        </pc:cxnChg>
      </pc:sldChg>
      <pc:sldChg chg="add del setBg">
        <pc:chgData name="Alok Moharir" userId="364154e7589eeeaf" providerId="LiveId" clId="{6140B3FD-A69E-4017-90F8-EF286095D62D}" dt="2025-02-23T00:22:54.265" v="1733"/>
        <pc:sldMkLst>
          <pc:docMk/>
          <pc:sldMk cId="0" sldId="281"/>
        </pc:sldMkLst>
      </pc:sldChg>
      <pc:sldChg chg="add del setBg">
        <pc:chgData name="Alok Moharir" userId="364154e7589eeeaf" providerId="LiveId" clId="{6140B3FD-A69E-4017-90F8-EF286095D62D}" dt="2025-02-23T00:22:54.265" v="1733"/>
        <pc:sldMkLst>
          <pc:docMk/>
          <pc:sldMk cId="0" sldId="282"/>
        </pc:sldMkLst>
      </pc:sldChg>
      <pc:sldChg chg="add del setBg">
        <pc:chgData name="Alok Moharir" userId="364154e7589eeeaf" providerId="LiveId" clId="{6140B3FD-A69E-4017-90F8-EF286095D62D}" dt="2025-02-23T00:22:54.265" v="1733"/>
        <pc:sldMkLst>
          <pc:docMk/>
          <pc:sldMk cId="0" sldId="283"/>
        </pc:sldMkLst>
      </pc:sldChg>
      <pc:sldChg chg="add del setBg">
        <pc:chgData name="Alok Moharir" userId="364154e7589eeeaf" providerId="LiveId" clId="{6140B3FD-A69E-4017-90F8-EF286095D62D}" dt="2025-02-23T00:22:54.265" v="1733"/>
        <pc:sldMkLst>
          <pc:docMk/>
          <pc:sldMk cId="0" sldId="284"/>
        </pc:sldMkLst>
      </pc:sldChg>
      <pc:sldChg chg="add del setBg">
        <pc:chgData name="Alok Moharir" userId="364154e7589eeeaf" providerId="LiveId" clId="{6140B3FD-A69E-4017-90F8-EF286095D62D}" dt="2025-02-23T00:22:54.265" v="1733"/>
        <pc:sldMkLst>
          <pc:docMk/>
          <pc:sldMk cId="0" sldId="285"/>
        </pc:sldMkLst>
      </pc:sldChg>
      <pc:sldMasterChg chg="setBg modSldLayout">
        <pc:chgData name="Alok Moharir" userId="364154e7589eeeaf" providerId="LiveId" clId="{6140B3FD-A69E-4017-90F8-EF286095D62D}" dt="2025-02-23T00:22:54.265" v="1733"/>
        <pc:sldMasterMkLst>
          <pc:docMk/>
          <pc:sldMasterMk cId="0" sldId="2147483659"/>
        </pc:sldMasterMkLst>
        <pc:sldLayoutChg chg="setBg">
          <pc:chgData name="Alok Moharir" userId="364154e7589eeeaf" providerId="LiveId" clId="{6140B3FD-A69E-4017-90F8-EF286095D62D}" dt="2025-02-23T00:22:54.265" v="1733"/>
          <pc:sldLayoutMkLst>
            <pc:docMk/>
            <pc:sldMasterMk cId="0" sldId="2147483659"/>
            <pc:sldLayoutMk cId="0" sldId="2147483648"/>
          </pc:sldLayoutMkLst>
        </pc:sldLayoutChg>
        <pc:sldLayoutChg chg="setBg">
          <pc:chgData name="Alok Moharir" userId="364154e7589eeeaf" providerId="LiveId" clId="{6140B3FD-A69E-4017-90F8-EF286095D62D}" dt="2025-02-23T00:22:54.265" v="1733"/>
          <pc:sldLayoutMkLst>
            <pc:docMk/>
            <pc:sldMasterMk cId="0" sldId="2147483659"/>
            <pc:sldLayoutMk cId="0" sldId="2147483649"/>
          </pc:sldLayoutMkLst>
        </pc:sldLayoutChg>
        <pc:sldLayoutChg chg="setBg">
          <pc:chgData name="Alok Moharir" userId="364154e7589eeeaf" providerId="LiveId" clId="{6140B3FD-A69E-4017-90F8-EF286095D62D}" dt="2025-02-23T00:22:54.265" v="1733"/>
          <pc:sldLayoutMkLst>
            <pc:docMk/>
            <pc:sldMasterMk cId="0" sldId="2147483659"/>
            <pc:sldLayoutMk cId="0" sldId="2147483650"/>
          </pc:sldLayoutMkLst>
        </pc:sldLayoutChg>
        <pc:sldLayoutChg chg="setBg">
          <pc:chgData name="Alok Moharir" userId="364154e7589eeeaf" providerId="LiveId" clId="{6140B3FD-A69E-4017-90F8-EF286095D62D}" dt="2025-02-23T00:22:54.265" v="1733"/>
          <pc:sldLayoutMkLst>
            <pc:docMk/>
            <pc:sldMasterMk cId="0" sldId="2147483659"/>
            <pc:sldLayoutMk cId="0" sldId="2147483651"/>
          </pc:sldLayoutMkLst>
        </pc:sldLayoutChg>
        <pc:sldLayoutChg chg="setBg">
          <pc:chgData name="Alok Moharir" userId="364154e7589eeeaf" providerId="LiveId" clId="{6140B3FD-A69E-4017-90F8-EF286095D62D}" dt="2025-02-23T00:22:54.265" v="1733"/>
          <pc:sldLayoutMkLst>
            <pc:docMk/>
            <pc:sldMasterMk cId="0" sldId="2147483659"/>
            <pc:sldLayoutMk cId="0" sldId="2147483652"/>
          </pc:sldLayoutMkLst>
        </pc:sldLayoutChg>
        <pc:sldLayoutChg chg="setBg">
          <pc:chgData name="Alok Moharir" userId="364154e7589eeeaf" providerId="LiveId" clId="{6140B3FD-A69E-4017-90F8-EF286095D62D}" dt="2025-02-23T00:22:54.265" v="1733"/>
          <pc:sldLayoutMkLst>
            <pc:docMk/>
            <pc:sldMasterMk cId="0" sldId="2147483659"/>
            <pc:sldLayoutMk cId="0" sldId="2147483653"/>
          </pc:sldLayoutMkLst>
        </pc:sldLayoutChg>
        <pc:sldLayoutChg chg="setBg">
          <pc:chgData name="Alok Moharir" userId="364154e7589eeeaf" providerId="LiveId" clId="{6140B3FD-A69E-4017-90F8-EF286095D62D}" dt="2025-02-23T00:22:54.265" v="1733"/>
          <pc:sldLayoutMkLst>
            <pc:docMk/>
            <pc:sldMasterMk cId="0" sldId="2147483659"/>
            <pc:sldLayoutMk cId="0" sldId="2147483654"/>
          </pc:sldLayoutMkLst>
        </pc:sldLayoutChg>
        <pc:sldLayoutChg chg="setBg">
          <pc:chgData name="Alok Moharir" userId="364154e7589eeeaf" providerId="LiveId" clId="{6140B3FD-A69E-4017-90F8-EF286095D62D}" dt="2025-02-23T00:22:54.265" v="1733"/>
          <pc:sldLayoutMkLst>
            <pc:docMk/>
            <pc:sldMasterMk cId="0" sldId="2147483659"/>
            <pc:sldLayoutMk cId="0" sldId="2147483655"/>
          </pc:sldLayoutMkLst>
        </pc:sldLayoutChg>
        <pc:sldLayoutChg chg="setBg">
          <pc:chgData name="Alok Moharir" userId="364154e7589eeeaf" providerId="LiveId" clId="{6140B3FD-A69E-4017-90F8-EF286095D62D}" dt="2025-02-23T00:22:54.265" v="1733"/>
          <pc:sldLayoutMkLst>
            <pc:docMk/>
            <pc:sldMasterMk cId="0" sldId="2147483659"/>
            <pc:sldLayoutMk cId="0" sldId="2147483656"/>
          </pc:sldLayoutMkLst>
        </pc:sldLayoutChg>
        <pc:sldLayoutChg chg="setBg">
          <pc:chgData name="Alok Moharir" userId="364154e7589eeeaf" providerId="LiveId" clId="{6140B3FD-A69E-4017-90F8-EF286095D62D}" dt="2025-02-23T00:22:54.265" v="1733"/>
          <pc:sldLayoutMkLst>
            <pc:docMk/>
            <pc:sldMasterMk cId="0" sldId="2147483659"/>
            <pc:sldLayoutMk cId="0" sldId="2147483657"/>
          </pc:sldLayoutMkLst>
        </pc:sldLayoutChg>
        <pc:sldLayoutChg chg="setBg">
          <pc:chgData name="Alok Moharir" userId="364154e7589eeeaf" providerId="LiveId" clId="{6140B3FD-A69E-4017-90F8-EF286095D62D}" dt="2025-02-23T00:22:54.265" v="1733"/>
          <pc:sldLayoutMkLst>
            <pc:docMk/>
            <pc:sldMasterMk cId="0" sldId="2147483659"/>
            <pc:sldLayoutMk cId="0" sldId="21474836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bdcb77948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bdcb77948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bdcb77948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bdcb77948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bdcb77948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bdcb77948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bdcb77948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bdcb77948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bf0807d0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bf0807d0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bf0807d04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bf0807d04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bf0807d04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bf0807d04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bf0807d0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bf0807d0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bf0807d04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bf0807d04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53c0c3c01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53c0c3c01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8229e6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8229e6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bf0807d04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bf0807d04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53c0c3c01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53c0c3c01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bf0807d04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bf0807d04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f0807d046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bf0807d04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bf0807d046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bf0807d046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bf0807d046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bf0807d046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bf0807d04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bf0807d046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513b11713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513b11713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513b11713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513b11713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513b11713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513b11713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b18229e69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b18229e69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b18229e69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b18229e69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b18229e69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b18229e69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bdb8f730c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bdb8f730c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bdb8f730c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bdb8f730c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bdcb7794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bdcb7794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bdcb77948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bdcb77948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rgbClr val="D4E5F5"/>
            </a:gs>
            <a:gs pos="100000">
              <a:srgbClr val="70A4D5"/>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52211/asra080122.037"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457200" algn="ctr" rtl="0">
              <a:spcBef>
                <a:spcPts val="0"/>
              </a:spcBef>
              <a:spcAft>
                <a:spcPts val="0"/>
              </a:spcAft>
              <a:buNone/>
            </a:pPr>
            <a:r>
              <a:rPr lang="en"/>
              <a:t>FAST Exam</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Alok Moharir</a:t>
            </a:r>
            <a:endParaRPr/>
          </a:p>
          <a:p>
            <a:pPr marL="0" lvl="0" indent="0" algn="ctr" rtl="0">
              <a:spcBef>
                <a:spcPts val="0"/>
              </a:spcBef>
              <a:spcAft>
                <a:spcPts val="0"/>
              </a:spcAft>
              <a:buNone/>
            </a:pPr>
            <a:r>
              <a:rPr lang="en"/>
              <a:t>Department of Anesthesiology</a:t>
            </a:r>
            <a:endParaRPr/>
          </a:p>
          <a:p>
            <a:pPr marL="0" lvl="0" indent="0" algn="ctr" rtl="0">
              <a:spcBef>
                <a:spcPts val="0"/>
              </a:spcBef>
              <a:spcAft>
                <a:spcPts val="0"/>
              </a:spcAft>
              <a:buNone/>
            </a:pPr>
            <a:r>
              <a:rPr lang="en"/>
              <a:t>Nationwide Children’s Hospital</a:t>
            </a:r>
            <a:endParaRPr/>
          </a:p>
          <a:p>
            <a:pPr marL="0" lvl="0" indent="0" algn="ctr" rtl="0">
              <a:spcBef>
                <a:spcPts val="0"/>
              </a:spcBef>
              <a:spcAft>
                <a:spcPts val="0"/>
              </a:spcAft>
              <a:buNone/>
            </a:pPr>
            <a:r>
              <a:rPr lang="en"/>
              <a:t>Columbus, OH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Subcostal View: Image Acquisition</a:t>
            </a:r>
            <a:endParaRPr/>
          </a:p>
        </p:txBody>
      </p:sp>
      <p:sp>
        <p:nvSpPr>
          <p:cNvPr id="125" name="Google Shape;125;p23"/>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dirty="0"/>
              <a:t>Starting Position</a:t>
            </a:r>
            <a:endParaRPr sz="1400" dirty="0"/>
          </a:p>
          <a:p>
            <a:pPr marL="914400" lvl="1" indent="-304800" algn="l" rtl="0">
              <a:spcBef>
                <a:spcPts val="0"/>
              </a:spcBef>
              <a:spcAft>
                <a:spcPts val="0"/>
              </a:spcAft>
              <a:buSzPts val="1200"/>
              <a:buChar char="○"/>
            </a:pPr>
            <a:r>
              <a:rPr lang="en" sz="1200" dirty="0"/>
              <a:t>Transducer in subxiphoid position</a:t>
            </a:r>
            <a:endParaRPr sz="1200" dirty="0"/>
          </a:p>
          <a:p>
            <a:pPr marL="914400" lvl="1" indent="-304800" algn="l" rtl="0">
              <a:spcBef>
                <a:spcPts val="0"/>
              </a:spcBef>
              <a:spcAft>
                <a:spcPts val="0"/>
              </a:spcAft>
              <a:buSzPts val="1200"/>
              <a:buChar char="○"/>
            </a:pPr>
            <a:r>
              <a:rPr lang="en" sz="1200" dirty="0"/>
              <a:t>Orientation Marker towards patient’s right shoulder</a:t>
            </a:r>
            <a:endParaRPr sz="1200" dirty="0"/>
          </a:p>
          <a:p>
            <a:pPr marL="1371600" lvl="2" indent="-304800" algn="l" rtl="0">
              <a:spcBef>
                <a:spcPts val="0"/>
              </a:spcBef>
              <a:spcAft>
                <a:spcPts val="0"/>
              </a:spcAft>
              <a:buSzPts val="1200"/>
              <a:buChar char="■"/>
            </a:pPr>
            <a:r>
              <a:rPr lang="en" sz="1200" dirty="0"/>
              <a:t>Opposite of TTE with phased array probe</a:t>
            </a:r>
            <a:endParaRPr sz="1200" dirty="0"/>
          </a:p>
          <a:p>
            <a:pPr marL="457200" lvl="0" indent="-317500" algn="l" rtl="0">
              <a:spcBef>
                <a:spcPts val="0"/>
              </a:spcBef>
              <a:spcAft>
                <a:spcPts val="0"/>
              </a:spcAft>
              <a:buSzPts val="1400"/>
              <a:buChar char="●"/>
            </a:pPr>
            <a:r>
              <a:rPr lang="en" sz="1400" dirty="0"/>
              <a:t>Probe held like a screwdriver prone</a:t>
            </a:r>
            <a:endParaRPr sz="1400" dirty="0"/>
          </a:p>
          <a:p>
            <a:pPr marL="457200" lvl="0" indent="-317500" algn="l" rtl="0">
              <a:spcBef>
                <a:spcPts val="0"/>
              </a:spcBef>
              <a:spcAft>
                <a:spcPts val="0"/>
              </a:spcAft>
              <a:buSzPts val="1400"/>
              <a:buChar char="●"/>
            </a:pPr>
            <a:r>
              <a:rPr lang="en" sz="1400" dirty="0"/>
              <a:t>Probe Manipulation</a:t>
            </a:r>
            <a:endParaRPr sz="1400" dirty="0"/>
          </a:p>
          <a:p>
            <a:pPr marL="914400" lvl="1" indent="-304800" algn="l" rtl="0">
              <a:spcBef>
                <a:spcPts val="0"/>
              </a:spcBef>
              <a:spcAft>
                <a:spcPts val="0"/>
              </a:spcAft>
              <a:buSzPts val="1200"/>
              <a:buChar char="○"/>
            </a:pPr>
            <a:r>
              <a:rPr lang="en" sz="1200" dirty="0"/>
              <a:t>Tilt imaging plane upwards</a:t>
            </a:r>
            <a:endParaRPr sz="1200" dirty="0"/>
          </a:p>
          <a:p>
            <a:pPr marL="914400" lvl="1" indent="-304800" algn="l" rtl="0">
              <a:spcBef>
                <a:spcPts val="0"/>
              </a:spcBef>
              <a:spcAft>
                <a:spcPts val="0"/>
              </a:spcAft>
              <a:buSzPts val="1200"/>
              <a:buChar char="○"/>
            </a:pPr>
            <a:r>
              <a:rPr lang="en" sz="1200" dirty="0"/>
              <a:t>Towards left shoulder</a:t>
            </a:r>
            <a:endParaRPr sz="1200" dirty="0"/>
          </a:p>
          <a:p>
            <a:pPr marL="914400" lvl="1" indent="-304800" algn="l" rtl="0">
              <a:spcBef>
                <a:spcPts val="0"/>
              </a:spcBef>
              <a:spcAft>
                <a:spcPts val="0"/>
              </a:spcAft>
              <a:buSzPts val="1200"/>
              <a:buChar char="○"/>
            </a:pPr>
            <a:r>
              <a:rPr lang="en" sz="1200" dirty="0"/>
              <a:t>Rotation clockwise-counterclockwise to maximize view</a:t>
            </a:r>
            <a:endParaRPr sz="1200" dirty="0"/>
          </a:p>
          <a:p>
            <a:pPr marL="457200" lvl="0" indent="-317500" algn="l" rtl="0">
              <a:spcBef>
                <a:spcPts val="0"/>
              </a:spcBef>
              <a:spcAft>
                <a:spcPts val="0"/>
              </a:spcAft>
              <a:buSzPts val="1400"/>
              <a:buChar char="●"/>
            </a:pPr>
            <a:r>
              <a:rPr lang="en" sz="1400" dirty="0"/>
              <a:t>Depth: 16-24 cm (adult patient)</a:t>
            </a:r>
            <a:endParaRPr sz="1400" dirty="0"/>
          </a:p>
          <a:p>
            <a:pPr marL="457200" lvl="0" indent="-317500" algn="l" rtl="0">
              <a:spcBef>
                <a:spcPts val="0"/>
              </a:spcBef>
              <a:spcAft>
                <a:spcPts val="0"/>
              </a:spcAft>
              <a:buSzPts val="1400"/>
              <a:buChar char="●"/>
            </a:pPr>
            <a:r>
              <a:rPr lang="en" sz="1400" dirty="0"/>
              <a:t>Optimal View: All 4 chambers of heart fully open</a:t>
            </a:r>
            <a:endParaRPr sz="1400" dirty="0"/>
          </a:p>
          <a:p>
            <a:pPr marL="0" lvl="0" indent="0" algn="l" rtl="0">
              <a:spcBef>
                <a:spcPts val="1600"/>
              </a:spcBef>
              <a:spcAft>
                <a:spcPts val="1600"/>
              </a:spcAft>
              <a:buNone/>
            </a:pPr>
            <a:endParaRPr dirty="0"/>
          </a:p>
        </p:txBody>
      </p:sp>
      <p:pic>
        <p:nvPicPr>
          <p:cNvPr id="11" name="Picture 10">
            <a:extLst>
              <a:ext uri="{FF2B5EF4-FFF2-40B4-BE49-F238E27FC236}">
                <a16:creationId xmlns:a16="http://schemas.microsoft.com/office/drawing/2014/main" id="{FC6FF763-B1AD-0C75-41BE-5329F4CE252C}"/>
              </a:ext>
            </a:extLst>
          </p:cNvPr>
          <p:cNvPicPr>
            <a:picLocks noChangeAspect="1"/>
          </p:cNvPicPr>
          <p:nvPr/>
        </p:nvPicPr>
        <p:blipFill>
          <a:blip r:embed="rId3"/>
          <a:srcRect r="54459" b="48348"/>
          <a:stretch/>
        </p:blipFill>
        <p:spPr>
          <a:xfrm>
            <a:off x="4448433" y="1152475"/>
            <a:ext cx="4244546" cy="3416400"/>
          </a:xfrm>
          <a:prstGeom prst="rect">
            <a:avLst/>
          </a:prstGeom>
        </p:spPr>
      </p:pic>
      <p:sp>
        <p:nvSpPr>
          <p:cNvPr id="9" name="AutoShape 12" descr="Probe position and normal images obtained during E-FAST examination. (A) Right upper quadrant view demonstrating interface between liver and kidney (Morison's pouch). (B) Left upper quadrant view demonstrating spleen and kidney interface. (C) Left transverse view of the bladder. (D) Subcostal or subxiphoid view using the liver as a window to view the heart. (E) Anterior lung view. (F) Anterior lung view with US set to motion mode: this depicts a 1-dimensional view (marked on the top of the screen) as it changes over time (marked on the bottom of the screen); straight lines represent static soft tissue above the granular pattern representing the sliding of the pleura back and forth over time. E-FAST, Extended Focused Assessment with Sonography in Trauma examination. Used by permission from Introduction to Bedside Ultrasound, Vol 1, Dawson M, Mallin M, eds. Lexington, KY: Emergency Ultrasound Solutions; 2012: chap 1. ">
            <a:extLst>
              <a:ext uri="{FF2B5EF4-FFF2-40B4-BE49-F238E27FC236}">
                <a16:creationId xmlns:a16="http://schemas.microsoft.com/office/drawing/2014/main" id="{ABEC8734-76A6-C8A0-9A0E-94C9894DA52C}"/>
              </a:ext>
            </a:extLst>
          </p:cNvPr>
          <p:cNvSpPr>
            <a:spLocks noGrp="1" noChangeAspect="1" noChangeArrowheads="1"/>
          </p:cNvSpPr>
          <p:nvPr>
            <p:ph type="body" idx="2"/>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RUQ View</a:t>
            </a:r>
            <a:endParaRPr dirty="0"/>
          </a:p>
        </p:txBody>
      </p:sp>
      <p:sp>
        <p:nvSpPr>
          <p:cNvPr id="131" name="Google Shape;131;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Transducer along right posterior axillary line</a:t>
            </a:r>
            <a:endParaRPr dirty="0"/>
          </a:p>
          <a:p>
            <a:pPr marL="457200" lvl="0" indent="-317500" algn="l" rtl="0">
              <a:spcBef>
                <a:spcPts val="0"/>
              </a:spcBef>
              <a:spcAft>
                <a:spcPts val="0"/>
              </a:spcAft>
              <a:buSzPts val="1400"/>
              <a:buChar char="●"/>
            </a:pPr>
            <a:r>
              <a:rPr lang="en" dirty="0"/>
              <a:t>Orientation Marker of probe pointing towards patient’s head</a:t>
            </a:r>
            <a:endParaRPr dirty="0"/>
          </a:p>
        </p:txBody>
      </p:sp>
      <p:pic>
        <p:nvPicPr>
          <p:cNvPr id="2" name="Picture 1">
            <a:extLst>
              <a:ext uri="{FF2B5EF4-FFF2-40B4-BE49-F238E27FC236}">
                <a16:creationId xmlns:a16="http://schemas.microsoft.com/office/drawing/2014/main" id="{9F879155-563A-0306-94B4-A6B2270348A4}"/>
              </a:ext>
            </a:extLst>
          </p:cNvPr>
          <p:cNvPicPr>
            <a:picLocks noChangeAspect="1"/>
          </p:cNvPicPr>
          <p:nvPr/>
        </p:nvPicPr>
        <p:blipFill>
          <a:blip r:embed="rId3"/>
          <a:srcRect t="2252" r="50963" b="47009"/>
          <a:stretch/>
        </p:blipFill>
        <p:spPr>
          <a:xfrm>
            <a:off x="4683211" y="1152475"/>
            <a:ext cx="3861486" cy="3416399"/>
          </a:xfrm>
          <a:prstGeom prst="rect">
            <a:avLst/>
          </a:prstGeom>
        </p:spPr>
      </p:pic>
      <p:sp>
        <p:nvSpPr>
          <p:cNvPr id="132" name="Google Shape;132;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RUQ View: Sonoanatomy</a:t>
            </a:r>
            <a:endParaRPr dirty="0"/>
          </a:p>
        </p:txBody>
      </p:sp>
      <p:sp>
        <p:nvSpPr>
          <p:cNvPr id="139" name="Google Shape;139;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Diaphragm: White hyperechoic curved line above the liver</a:t>
            </a:r>
            <a:endParaRPr dirty="0"/>
          </a:p>
          <a:p>
            <a:pPr marL="457200" lvl="0" indent="-317500" algn="l" rtl="0">
              <a:spcBef>
                <a:spcPts val="0"/>
              </a:spcBef>
              <a:spcAft>
                <a:spcPts val="0"/>
              </a:spcAft>
              <a:buSzPts val="1400"/>
              <a:buChar char="●"/>
            </a:pPr>
            <a:r>
              <a:rPr lang="en" dirty="0"/>
              <a:t>Liver: Homogenous tissue </a:t>
            </a:r>
            <a:endParaRPr dirty="0"/>
          </a:p>
          <a:p>
            <a:pPr marL="914400" lvl="1" indent="-304800" algn="l" rtl="0">
              <a:spcBef>
                <a:spcPts val="0"/>
              </a:spcBef>
              <a:spcAft>
                <a:spcPts val="0"/>
              </a:spcAft>
              <a:buSzPts val="1200"/>
              <a:buChar char="○"/>
            </a:pPr>
            <a:r>
              <a:rPr lang="en" dirty="0"/>
              <a:t>Small hypoechoic dots</a:t>
            </a:r>
            <a:endParaRPr dirty="0"/>
          </a:p>
          <a:p>
            <a:pPr marL="1371600" lvl="2" indent="-304800" algn="l" rtl="0">
              <a:spcBef>
                <a:spcPts val="0"/>
              </a:spcBef>
              <a:spcAft>
                <a:spcPts val="0"/>
              </a:spcAft>
              <a:buSzPts val="1200"/>
              <a:buChar char="■"/>
            </a:pPr>
            <a:r>
              <a:rPr lang="en" dirty="0"/>
              <a:t>Liver Veins</a:t>
            </a:r>
            <a:endParaRPr dirty="0"/>
          </a:p>
          <a:p>
            <a:pPr marL="1371600" lvl="2" indent="-304800" algn="l" rtl="0">
              <a:spcBef>
                <a:spcPts val="0"/>
              </a:spcBef>
              <a:spcAft>
                <a:spcPts val="0"/>
              </a:spcAft>
              <a:buSzPts val="1200"/>
              <a:buChar char="■"/>
            </a:pPr>
            <a:r>
              <a:rPr lang="en" dirty="0"/>
              <a:t>Bile Ducts</a:t>
            </a:r>
            <a:endParaRPr dirty="0"/>
          </a:p>
          <a:p>
            <a:pPr marL="457200" lvl="0" indent="-317500" algn="l" rtl="0">
              <a:spcBef>
                <a:spcPts val="0"/>
              </a:spcBef>
              <a:spcAft>
                <a:spcPts val="0"/>
              </a:spcAft>
              <a:buSzPts val="1400"/>
              <a:buChar char="●"/>
            </a:pPr>
            <a:r>
              <a:rPr lang="en" dirty="0"/>
              <a:t>Right Kidney: Hyperechoic calyces and kidney pelvis</a:t>
            </a:r>
            <a:endParaRPr dirty="0"/>
          </a:p>
          <a:p>
            <a:pPr marL="457200" lvl="0" indent="-317500" algn="l" rtl="0">
              <a:spcBef>
                <a:spcPts val="0"/>
              </a:spcBef>
              <a:spcAft>
                <a:spcPts val="0"/>
              </a:spcAft>
              <a:buSzPts val="1400"/>
              <a:buChar char="●"/>
            </a:pPr>
            <a:r>
              <a:rPr lang="en" dirty="0"/>
              <a:t>Morrison’s Pouch</a:t>
            </a:r>
            <a:endParaRPr dirty="0"/>
          </a:p>
          <a:p>
            <a:pPr marL="914400" lvl="1" indent="-304800" algn="l" rtl="0">
              <a:spcBef>
                <a:spcPts val="0"/>
              </a:spcBef>
              <a:spcAft>
                <a:spcPts val="0"/>
              </a:spcAft>
              <a:buSzPts val="1200"/>
              <a:buChar char="○"/>
            </a:pPr>
            <a:r>
              <a:rPr lang="en" dirty="0"/>
              <a:t>Hepatorenal Recess</a:t>
            </a:r>
            <a:endParaRPr dirty="0"/>
          </a:p>
          <a:p>
            <a:pPr marL="914400" lvl="1" indent="-304800" algn="l" rtl="0">
              <a:spcBef>
                <a:spcPts val="0"/>
              </a:spcBef>
              <a:spcAft>
                <a:spcPts val="0"/>
              </a:spcAft>
              <a:buSzPts val="1200"/>
              <a:buChar char="○"/>
            </a:pPr>
            <a:r>
              <a:rPr lang="en" dirty="0"/>
              <a:t>Hyperechoic white streak</a:t>
            </a:r>
            <a:endParaRPr dirty="0"/>
          </a:p>
          <a:p>
            <a:pPr marL="457200" lvl="0" indent="-317500" algn="l" rtl="0">
              <a:spcBef>
                <a:spcPts val="0"/>
              </a:spcBef>
              <a:spcAft>
                <a:spcPts val="0"/>
              </a:spcAft>
              <a:buSzPts val="1400"/>
              <a:buChar char="●"/>
            </a:pPr>
            <a:r>
              <a:rPr lang="en" dirty="0"/>
              <a:t>Spine: Deep to intra-abdominal organs</a:t>
            </a:r>
            <a:endParaRPr dirty="0"/>
          </a:p>
        </p:txBody>
      </p:sp>
      <p:sp>
        <p:nvSpPr>
          <p:cNvPr id="140" name="Google Shape;140;p25"/>
          <p:cNvSpPr txBox="1">
            <a:spLocks noGrp="1"/>
          </p:cNvSpPr>
          <p:nvPr>
            <p:ph type="body" idx="2"/>
          </p:nvPr>
        </p:nvSpPr>
        <p:spPr>
          <a:xfrm>
            <a:off x="7007189" y="1350183"/>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5122" name="Picture 2" descr="FAST Exam">
            <a:extLst>
              <a:ext uri="{FF2B5EF4-FFF2-40B4-BE49-F238E27FC236}">
                <a16:creationId xmlns:a16="http://schemas.microsoft.com/office/drawing/2014/main" id="{2D344C40-9D36-6EE5-9BBB-DEAB8CE98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431" y="1350183"/>
            <a:ext cx="3999900" cy="32186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0E4B06-98C0-7A0D-96DB-1C08FB0D6C24}"/>
              </a:ext>
            </a:extLst>
          </p:cNvPr>
          <p:cNvSpPr txBox="1"/>
          <p:nvPr/>
        </p:nvSpPr>
        <p:spPr>
          <a:xfrm>
            <a:off x="6450227" y="2119184"/>
            <a:ext cx="516488" cy="276999"/>
          </a:xfrm>
          <a:prstGeom prst="rect">
            <a:avLst/>
          </a:prstGeom>
          <a:noFill/>
        </p:spPr>
        <p:txBody>
          <a:bodyPr wrap="none" rtlCol="0">
            <a:spAutoFit/>
          </a:bodyPr>
          <a:lstStyle/>
          <a:p>
            <a:r>
              <a:rPr lang="en-US" sz="1200" dirty="0">
                <a:solidFill>
                  <a:srgbClr val="FFFF00"/>
                </a:solidFill>
              </a:rPr>
              <a:t>Liver</a:t>
            </a:r>
          </a:p>
        </p:txBody>
      </p:sp>
      <p:cxnSp>
        <p:nvCxnSpPr>
          <p:cNvPr id="4" name="Straight Arrow Connector 3">
            <a:extLst>
              <a:ext uri="{FF2B5EF4-FFF2-40B4-BE49-F238E27FC236}">
                <a16:creationId xmlns:a16="http://schemas.microsoft.com/office/drawing/2014/main" id="{B4129605-4E36-EDE1-9E75-D61ECD96739E}"/>
              </a:ext>
            </a:extLst>
          </p:cNvPr>
          <p:cNvCxnSpPr/>
          <p:nvPr/>
        </p:nvCxnSpPr>
        <p:spPr>
          <a:xfrm flipH="1">
            <a:off x="7760043" y="2180968"/>
            <a:ext cx="475735" cy="55605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 name="TextBox 4">
            <a:extLst>
              <a:ext uri="{FF2B5EF4-FFF2-40B4-BE49-F238E27FC236}">
                <a16:creationId xmlns:a16="http://schemas.microsoft.com/office/drawing/2014/main" id="{1DA25ABC-439D-5702-9A32-23E47DD761ED}"/>
              </a:ext>
            </a:extLst>
          </p:cNvPr>
          <p:cNvSpPr txBox="1"/>
          <p:nvPr/>
        </p:nvSpPr>
        <p:spPr>
          <a:xfrm>
            <a:off x="8041151" y="1980684"/>
            <a:ext cx="652743" cy="276999"/>
          </a:xfrm>
          <a:prstGeom prst="rect">
            <a:avLst/>
          </a:prstGeom>
          <a:noFill/>
        </p:spPr>
        <p:txBody>
          <a:bodyPr wrap="none" rtlCol="0">
            <a:spAutoFit/>
          </a:bodyPr>
          <a:lstStyle/>
          <a:p>
            <a:r>
              <a:rPr lang="en-US" sz="1200" dirty="0">
                <a:solidFill>
                  <a:srgbClr val="FFFF00"/>
                </a:solidFill>
              </a:rPr>
              <a:t>Kidney</a:t>
            </a:r>
          </a:p>
        </p:txBody>
      </p:sp>
      <p:cxnSp>
        <p:nvCxnSpPr>
          <p:cNvPr id="7" name="Straight Arrow Connector 6">
            <a:extLst>
              <a:ext uri="{FF2B5EF4-FFF2-40B4-BE49-F238E27FC236}">
                <a16:creationId xmlns:a16="http://schemas.microsoft.com/office/drawing/2014/main" id="{1B1417B1-3CEF-071D-3278-B0237BC78647}"/>
              </a:ext>
            </a:extLst>
          </p:cNvPr>
          <p:cNvCxnSpPr/>
          <p:nvPr/>
        </p:nvCxnSpPr>
        <p:spPr>
          <a:xfrm flipV="1">
            <a:off x="5619539" y="3058383"/>
            <a:ext cx="472342" cy="29029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8" name="TextBox 7">
            <a:extLst>
              <a:ext uri="{FF2B5EF4-FFF2-40B4-BE49-F238E27FC236}">
                <a16:creationId xmlns:a16="http://schemas.microsoft.com/office/drawing/2014/main" id="{DBEF86E4-A765-8267-79D9-1840CD96C4D3}"/>
              </a:ext>
            </a:extLst>
          </p:cNvPr>
          <p:cNvSpPr txBox="1"/>
          <p:nvPr/>
        </p:nvSpPr>
        <p:spPr>
          <a:xfrm>
            <a:off x="4956710" y="3262184"/>
            <a:ext cx="933269" cy="276999"/>
          </a:xfrm>
          <a:prstGeom prst="rect">
            <a:avLst/>
          </a:prstGeom>
          <a:noFill/>
        </p:spPr>
        <p:txBody>
          <a:bodyPr wrap="none" rtlCol="0">
            <a:spAutoFit/>
          </a:bodyPr>
          <a:lstStyle/>
          <a:p>
            <a:r>
              <a:rPr lang="en-US" sz="1200" dirty="0">
                <a:solidFill>
                  <a:srgbClr val="FFFF00"/>
                </a:solidFill>
              </a:rPr>
              <a:t>Diaphragm</a:t>
            </a:r>
          </a:p>
        </p:txBody>
      </p:sp>
      <p:cxnSp>
        <p:nvCxnSpPr>
          <p:cNvPr id="10" name="Straight Arrow Connector 9">
            <a:extLst>
              <a:ext uri="{FF2B5EF4-FFF2-40B4-BE49-F238E27FC236}">
                <a16:creationId xmlns:a16="http://schemas.microsoft.com/office/drawing/2014/main" id="{C3A89085-8087-FAB9-7F7F-4A4C5E8F4A82}"/>
              </a:ext>
            </a:extLst>
          </p:cNvPr>
          <p:cNvCxnSpPr/>
          <p:nvPr/>
        </p:nvCxnSpPr>
        <p:spPr>
          <a:xfrm flipH="1" flipV="1">
            <a:off x="7574692" y="3583459"/>
            <a:ext cx="185351" cy="35834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1" name="TextBox 10">
            <a:extLst>
              <a:ext uri="{FF2B5EF4-FFF2-40B4-BE49-F238E27FC236}">
                <a16:creationId xmlns:a16="http://schemas.microsoft.com/office/drawing/2014/main" id="{2FBDB0F9-70DC-CD09-32E8-1E5292D23DE3}"/>
              </a:ext>
            </a:extLst>
          </p:cNvPr>
          <p:cNvSpPr txBox="1"/>
          <p:nvPr/>
        </p:nvSpPr>
        <p:spPr>
          <a:xfrm>
            <a:off x="7472143" y="3902160"/>
            <a:ext cx="575799" cy="276999"/>
          </a:xfrm>
          <a:prstGeom prst="rect">
            <a:avLst/>
          </a:prstGeom>
          <a:noFill/>
        </p:spPr>
        <p:txBody>
          <a:bodyPr wrap="none" rtlCol="0">
            <a:spAutoFit/>
          </a:bodyPr>
          <a:lstStyle/>
          <a:p>
            <a:r>
              <a:rPr lang="en-US" sz="1200" dirty="0">
                <a:solidFill>
                  <a:srgbClr val="FFFF00"/>
                </a:solidFill>
              </a:rPr>
              <a:t>Spine</a:t>
            </a:r>
          </a:p>
        </p:txBody>
      </p:sp>
      <p:cxnSp>
        <p:nvCxnSpPr>
          <p:cNvPr id="13" name="Straight Arrow Connector 12">
            <a:extLst>
              <a:ext uri="{FF2B5EF4-FFF2-40B4-BE49-F238E27FC236}">
                <a16:creationId xmlns:a16="http://schemas.microsoft.com/office/drawing/2014/main" id="{FA09A891-19F0-431E-5389-66AB2BB8FA5B}"/>
              </a:ext>
            </a:extLst>
          </p:cNvPr>
          <p:cNvCxnSpPr/>
          <p:nvPr/>
        </p:nvCxnSpPr>
        <p:spPr>
          <a:xfrm flipV="1">
            <a:off x="6308124" y="3058383"/>
            <a:ext cx="753762" cy="98227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4" name="TextBox 13">
            <a:extLst>
              <a:ext uri="{FF2B5EF4-FFF2-40B4-BE49-F238E27FC236}">
                <a16:creationId xmlns:a16="http://schemas.microsoft.com/office/drawing/2014/main" id="{C6C979E5-838D-E093-EE1B-A95928301F75}"/>
              </a:ext>
            </a:extLst>
          </p:cNvPr>
          <p:cNvSpPr txBox="1"/>
          <p:nvPr/>
        </p:nvSpPr>
        <p:spPr>
          <a:xfrm>
            <a:off x="5617666" y="3989599"/>
            <a:ext cx="1369286" cy="276999"/>
          </a:xfrm>
          <a:prstGeom prst="rect">
            <a:avLst/>
          </a:prstGeom>
          <a:noFill/>
        </p:spPr>
        <p:txBody>
          <a:bodyPr wrap="none" rtlCol="0">
            <a:spAutoFit/>
          </a:bodyPr>
          <a:lstStyle/>
          <a:p>
            <a:r>
              <a:rPr lang="en-US" sz="1200" dirty="0">
                <a:solidFill>
                  <a:srgbClr val="FFFF00"/>
                </a:solidFill>
              </a:rPr>
              <a:t>Morrison’s Pouch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RUQ: Image Acquisition</a:t>
            </a:r>
            <a:endParaRPr/>
          </a:p>
        </p:txBody>
      </p:sp>
      <p:sp>
        <p:nvSpPr>
          <p:cNvPr id="147" name="Google Shape;147;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Obtain Liver and Kidney view in right posterior axillary line</a:t>
            </a:r>
            <a:endParaRPr/>
          </a:p>
          <a:p>
            <a:pPr marL="914400" lvl="1" indent="-317500" algn="l" rtl="0">
              <a:spcBef>
                <a:spcPts val="0"/>
              </a:spcBef>
              <a:spcAft>
                <a:spcPts val="0"/>
              </a:spcAft>
              <a:buSzPts val="1400"/>
              <a:buChar char="○"/>
            </a:pPr>
            <a:r>
              <a:rPr lang="en"/>
              <a:t>T11/T12 Level</a:t>
            </a:r>
            <a:endParaRPr/>
          </a:p>
          <a:p>
            <a:pPr marL="914400" lvl="1" indent="-317500" algn="l" rtl="0">
              <a:spcBef>
                <a:spcPts val="0"/>
              </a:spcBef>
              <a:spcAft>
                <a:spcPts val="0"/>
              </a:spcAft>
              <a:buSzPts val="1400"/>
              <a:buChar char="○"/>
            </a:pPr>
            <a:r>
              <a:rPr lang="en"/>
              <a:t>Avoid rib shadowing</a:t>
            </a:r>
            <a:endParaRPr/>
          </a:p>
          <a:p>
            <a:pPr marL="914400" lvl="1" indent="-317500" algn="l" rtl="0">
              <a:spcBef>
                <a:spcPts val="0"/>
              </a:spcBef>
              <a:spcAft>
                <a:spcPts val="0"/>
              </a:spcAft>
              <a:buSzPts val="1400"/>
              <a:buChar char="○"/>
            </a:pPr>
            <a:r>
              <a:rPr lang="en"/>
              <a:t>Align, rotate, tilt transducer to maximize view</a:t>
            </a:r>
            <a:endParaRPr/>
          </a:p>
          <a:p>
            <a:pPr marL="457200" lvl="0" indent="-342900" algn="l" rtl="0">
              <a:spcBef>
                <a:spcPts val="0"/>
              </a:spcBef>
              <a:spcAft>
                <a:spcPts val="0"/>
              </a:spcAft>
              <a:buSzPts val="1800"/>
              <a:buAutoNum type="arabicPeriod"/>
            </a:pPr>
            <a:r>
              <a:rPr lang="en"/>
              <a:t>Slide transducer cranially to view Diaphragm</a:t>
            </a:r>
            <a:endParaRPr/>
          </a:p>
          <a:p>
            <a:pPr marL="914400" lvl="1" indent="-317500" algn="l" rtl="0">
              <a:spcBef>
                <a:spcPts val="0"/>
              </a:spcBef>
              <a:spcAft>
                <a:spcPts val="0"/>
              </a:spcAft>
              <a:buSzPts val="1400"/>
              <a:buChar char="○"/>
            </a:pPr>
            <a:r>
              <a:rPr lang="en"/>
              <a:t>Sweep anterior and posterior to view entire subdiaphragm</a:t>
            </a:r>
            <a:endParaRPr/>
          </a:p>
          <a:p>
            <a:pPr marL="457200" lvl="0" indent="-342900" algn="l" rtl="0">
              <a:spcBef>
                <a:spcPts val="0"/>
              </a:spcBef>
              <a:spcAft>
                <a:spcPts val="0"/>
              </a:spcAft>
              <a:buSzPts val="1800"/>
              <a:buAutoNum type="arabicPeriod"/>
            </a:pPr>
            <a:r>
              <a:rPr lang="en"/>
              <a:t>Slide caudally to obtain Hepatorenal Recess</a:t>
            </a:r>
            <a:endParaRPr/>
          </a:p>
          <a:p>
            <a:pPr marL="914400" lvl="1" indent="-317500" algn="l" rtl="0">
              <a:spcBef>
                <a:spcPts val="0"/>
              </a:spcBef>
              <a:spcAft>
                <a:spcPts val="0"/>
              </a:spcAft>
              <a:buSzPts val="1400"/>
              <a:buChar char="○"/>
            </a:pPr>
            <a:r>
              <a:rPr lang="en"/>
              <a:t>Sweep anterior and posterior to obtain entire view</a:t>
            </a:r>
            <a:endParaRPr/>
          </a:p>
          <a:p>
            <a:pPr marL="457200" lvl="0" indent="-342900" algn="l" rtl="0">
              <a:spcBef>
                <a:spcPts val="0"/>
              </a:spcBef>
              <a:spcAft>
                <a:spcPts val="0"/>
              </a:spcAft>
              <a:buSzPts val="1800"/>
              <a:buAutoNum type="arabicPeriod"/>
            </a:pPr>
            <a:r>
              <a:rPr lang="en"/>
              <a:t>Move transducer medially to view free margin of liver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LUQ View</a:t>
            </a:r>
            <a:endParaRPr dirty="0"/>
          </a:p>
        </p:txBody>
      </p:sp>
      <p:sp>
        <p:nvSpPr>
          <p:cNvPr id="153" name="Google Shape;153;p2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Transducer placed in left posterior axillary line</a:t>
            </a:r>
            <a:endParaRPr dirty="0"/>
          </a:p>
          <a:p>
            <a:pPr marL="457200" lvl="0" indent="-317500" algn="l" rtl="0">
              <a:spcBef>
                <a:spcPts val="0"/>
              </a:spcBef>
              <a:spcAft>
                <a:spcPts val="0"/>
              </a:spcAft>
              <a:buSzPts val="1400"/>
              <a:buChar char="●"/>
            </a:pPr>
            <a:r>
              <a:rPr lang="en" dirty="0"/>
              <a:t>Orientation Marker (OM) of transducer pointing towards head</a:t>
            </a:r>
            <a:endParaRPr dirty="0"/>
          </a:p>
        </p:txBody>
      </p:sp>
      <p:pic>
        <p:nvPicPr>
          <p:cNvPr id="2" name="Picture 1">
            <a:extLst>
              <a:ext uri="{FF2B5EF4-FFF2-40B4-BE49-F238E27FC236}">
                <a16:creationId xmlns:a16="http://schemas.microsoft.com/office/drawing/2014/main" id="{7811782D-B5EA-B358-A95A-42C5A7A1725D}"/>
              </a:ext>
            </a:extLst>
          </p:cNvPr>
          <p:cNvPicPr>
            <a:picLocks noChangeAspect="1"/>
          </p:cNvPicPr>
          <p:nvPr/>
        </p:nvPicPr>
        <p:blipFill>
          <a:blip r:embed="rId3"/>
          <a:stretch>
            <a:fillRect/>
          </a:stretch>
        </p:blipFill>
        <p:spPr>
          <a:xfrm>
            <a:off x="4509308" y="1152475"/>
            <a:ext cx="4143238" cy="3462981"/>
          </a:xfrm>
          <a:prstGeom prst="rect">
            <a:avLst/>
          </a:prstGeom>
        </p:spPr>
      </p:pic>
      <p:sp>
        <p:nvSpPr>
          <p:cNvPr id="154" name="Google Shape;154;p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LUQ View: Sonoanatomy</a:t>
            </a:r>
            <a:endParaRPr dirty="0"/>
          </a:p>
        </p:txBody>
      </p:sp>
      <p:sp>
        <p:nvSpPr>
          <p:cNvPr id="161" name="Google Shape;161;p2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Diaphragm on left side of screen</a:t>
            </a:r>
            <a:endParaRPr dirty="0"/>
          </a:p>
          <a:p>
            <a:pPr marL="914400" lvl="1" indent="-304800" algn="l" rtl="0">
              <a:spcBef>
                <a:spcPts val="0"/>
              </a:spcBef>
              <a:spcAft>
                <a:spcPts val="0"/>
              </a:spcAft>
              <a:buSzPts val="1200"/>
              <a:buChar char="○"/>
            </a:pPr>
            <a:r>
              <a:rPr lang="en" dirty="0"/>
              <a:t>White hyperechoic curved line</a:t>
            </a:r>
            <a:endParaRPr dirty="0"/>
          </a:p>
          <a:p>
            <a:pPr marL="914400" lvl="1" indent="-304800" algn="l" rtl="0">
              <a:spcBef>
                <a:spcPts val="0"/>
              </a:spcBef>
              <a:spcAft>
                <a:spcPts val="0"/>
              </a:spcAft>
              <a:buSzPts val="1200"/>
              <a:buChar char="○"/>
            </a:pPr>
            <a:r>
              <a:rPr lang="en" dirty="0"/>
              <a:t>Located above the spleen</a:t>
            </a:r>
            <a:endParaRPr dirty="0"/>
          </a:p>
          <a:p>
            <a:pPr marL="457200" lvl="0" indent="-317500" algn="l" rtl="0">
              <a:spcBef>
                <a:spcPts val="0"/>
              </a:spcBef>
              <a:spcAft>
                <a:spcPts val="0"/>
              </a:spcAft>
              <a:buSzPts val="1400"/>
              <a:buChar char="●"/>
            </a:pPr>
            <a:r>
              <a:rPr lang="en" dirty="0"/>
              <a:t>Spleen	</a:t>
            </a:r>
            <a:endParaRPr dirty="0"/>
          </a:p>
          <a:p>
            <a:pPr marL="914400" lvl="1" indent="-304800" algn="l" rtl="0">
              <a:spcBef>
                <a:spcPts val="0"/>
              </a:spcBef>
              <a:spcAft>
                <a:spcPts val="0"/>
              </a:spcAft>
              <a:buSzPts val="1200"/>
              <a:buChar char="○"/>
            </a:pPr>
            <a:r>
              <a:rPr lang="en" dirty="0"/>
              <a:t>Homogenous texture</a:t>
            </a:r>
            <a:endParaRPr dirty="0"/>
          </a:p>
          <a:p>
            <a:pPr marL="914400" lvl="1" indent="-304800" algn="l" rtl="0">
              <a:spcBef>
                <a:spcPts val="0"/>
              </a:spcBef>
              <a:spcAft>
                <a:spcPts val="0"/>
              </a:spcAft>
              <a:buSzPts val="1200"/>
              <a:buChar char="○"/>
            </a:pPr>
            <a:r>
              <a:rPr lang="en" dirty="0"/>
              <a:t>Absence of vessels and ducts when compared to the liver</a:t>
            </a:r>
            <a:endParaRPr dirty="0"/>
          </a:p>
          <a:p>
            <a:pPr marL="457200" lvl="0" indent="-317500" algn="l" rtl="0">
              <a:spcBef>
                <a:spcPts val="0"/>
              </a:spcBef>
              <a:spcAft>
                <a:spcPts val="0"/>
              </a:spcAft>
              <a:buSzPts val="1400"/>
              <a:buChar char="●"/>
            </a:pPr>
            <a:r>
              <a:rPr lang="en" dirty="0"/>
              <a:t>Left Kidney</a:t>
            </a:r>
            <a:endParaRPr dirty="0"/>
          </a:p>
          <a:p>
            <a:pPr marL="914400" lvl="1" indent="-304800" algn="l" rtl="0">
              <a:spcBef>
                <a:spcPts val="0"/>
              </a:spcBef>
              <a:spcAft>
                <a:spcPts val="0"/>
              </a:spcAft>
              <a:buSzPts val="1200"/>
              <a:buChar char="○"/>
            </a:pPr>
            <a:r>
              <a:rPr lang="en" dirty="0"/>
              <a:t>Kidney Bean form</a:t>
            </a:r>
            <a:endParaRPr dirty="0"/>
          </a:p>
          <a:p>
            <a:pPr marL="914400" lvl="1" indent="-304800" algn="l" rtl="0">
              <a:spcBef>
                <a:spcPts val="0"/>
              </a:spcBef>
              <a:spcAft>
                <a:spcPts val="0"/>
              </a:spcAft>
              <a:buSzPts val="1200"/>
              <a:buChar char="○"/>
            </a:pPr>
            <a:r>
              <a:rPr lang="en" dirty="0"/>
              <a:t>Hyperechoic calyces, kidney pelvis</a:t>
            </a:r>
            <a:endParaRPr dirty="0"/>
          </a:p>
          <a:p>
            <a:pPr marL="457200" lvl="0" indent="-317500" algn="l" rtl="0">
              <a:spcBef>
                <a:spcPts val="0"/>
              </a:spcBef>
              <a:spcAft>
                <a:spcPts val="0"/>
              </a:spcAft>
              <a:buSzPts val="1400"/>
              <a:buChar char="●"/>
            </a:pPr>
            <a:r>
              <a:rPr lang="en" dirty="0"/>
              <a:t>Splenorenal Recess</a:t>
            </a:r>
            <a:endParaRPr dirty="0"/>
          </a:p>
          <a:p>
            <a:pPr marL="914400" lvl="1" indent="-304800" algn="l" rtl="0">
              <a:spcBef>
                <a:spcPts val="0"/>
              </a:spcBef>
              <a:spcAft>
                <a:spcPts val="0"/>
              </a:spcAft>
              <a:buSzPts val="1200"/>
              <a:buChar char="○"/>
            </a:pPr>
            <a:r>
              <a:rPr lang="en" dirty="0"/>
              <a:t>Hyperechoic white streak</a:t>
            </a:r>
            <a:endParaRPr dirty="0"/>
          </a:p>
          <a:p>
            <a:pPr marL="457200" lvl="0" indent="-317500" algn="l" rtl="0">
              <a:spcBef>
                <a:spcPts val="0"/>
              </a:spcBef>
              <a:spcAft>
                <a:spcPts val="0"/>
              </a:spcAft>
              <a:buSzPts val="1400"/>
              <a:buChar char="●"/>
            </a:pPr>
            <a:r>
              <a:rPr lang="en" dirty="0"/>
              <a:t>Spine: Deep to intra-abdominal organs</a:t>
            </a:r>
            <a:endParaRPr dirty="0"/>
          </a:p>
        </p:txBody>
      </p:sp>
      <p:pic>
        <p:nvPicPr>
          <p:cNvPr id="2" name="Picture 1">
            <a:extLst>
              <a:ext uri="{FF2B5EF4-FFF2-40B4-BE49-F238E27FC236}">
                <a16:creationId xmlns:a16="http://schemas.microsoft.com/office/drawing/2014/main" id="{16E8E583-F7DD-56B4-3C58-AEA896D32269}"/>
              </a:ext>
            </a:extLst>
          </p:cNvPr>
          <p:cNvPicPr>
            <a:picLocks noChangeAspect="1"/>
          </p:cNvPicPr>
          <p:nvPr/>
        </p:nvPicPr>
        <p:blipFill>
          <a:blip r:embed="rId3"/>
          <a:srcRect l="16263" t="6524" r="16085" b="25844"/>
          <a:stretch/>
        </p:blipFill>
        <p:spPr>
          <a:xfrm>
            <a:off x="4311601" y="1291279"/>
            <a:ext cx="4520700" cy="3416399"/>
          </a:xfrm>
          <a:prstGeom prst="rect">
            <a:avLst/>
          </a:prstGeom>
        </p:spPr>
      </p:pic>
      <p:sp>
        <p:nvSpPr>
          <p:cNvPr id="162" name="Google Shape;162;p28"/>
          <p:cNvSpPr txBox="1">
            <a:spLocks noGrp="1"/>
          </p:cNvSpPr>
          <p:nvPr>
            <p:ph type="body" idx="2"/>
          </p:nvPr>
        </p:nvSpPr>
        <p:spPr>
          <a:xfrm>
            <a:off x="4832400" y="914400"/>
            <a:ext cx="3999900" cy="365447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lang="en-US" dirty="0"/>
          </a:p>
          <a:p>
            <a:pPr marL="0" lvl="0" indent="0" algn="l" rtl="0">
              <a:spcBef>
                <a:spcPts val="0"/>
              </a:spcBef>
              <a:spcAft>
                <a:spcPts val="1600"/>
              </a:spcAft>
              <a:buNone/>
            </a:pPr>
            <a:endParaRPr dirty="0"/>
          </a:p>
        </p:txBody>
      </p:sp>
      <p:cxnSp>
        <p:nvCxnSpPr>
          <p:cNvPr id="4" name="Straight Arrow Connector 3">
            <a:extLst>
              <a:ext uri="{FF2B5EF4-FFF2-40B4-BE49-F238E27FC236}">
                <a16:creationId xmlns:a16="http://schemas.microsoft.com/office/drawing/2014/main" id="{182739A1-732D-CBA7-19B4-20CD6BF31CDE}"/>
              </a:ext>
            </a:extLst>
          </p:cNvPr>
          <p:cNvCxnSpPr/>
          <p:nvPr/>
        </p:nvCxnSpPr>
        <p:spPr>
          <a:xfrm flipV="1">
            <a:off x="5770605" y="3614351"/>
            <a:ext cx="74141" cy="46955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5" name="TextBox 4">
            <a:extLst>
              <a:ext uri="{FF2B5EF4-FFF2-40B4-BE49-F238E27FC236}">
                <a16:creationId xmlns:a16="http://schemas.microsoft.com/office/drawing/2014/main" id="{5D276363-8754-4F0B-1034-8320F4A8274B}"/>
              </a:ext>
            </a:extLst>
          </p:cNvPr>
          <p:cNvSpPr txBox="1"/>
          <p:nvPr/>
        </p:nvSpPr>
        <p:spPr>
          <a:xfrm>
            <a:off x="5341040" y="4014810"/>
            <a:ext cx="933269" cy="276999"/>
          </a:xfrm>
          <a:prstGeom prst="rect">
            <a:avLst/>
          </a:prstGeom>
          <a:noFill/>
        </p:spPr>
        <p:txBody>
          <a:bodyPr wrap="none" rtlCol="0">
            <a:spAutoFit/>
          </a:bodyPr>
          <a:lstStyle/>
          <a:p>
            <a:r>
              <a:rPr lang="en-US" sz="1200" dirty="0">
                <a:solidFill>
                  <a:srgbClr val="FFFF00"/>
                </a:solidFill>
              </a:rPr>
              <a:t>Diaphragm</a:t>
            </a:r>
          </a:p>
        </p:txBody>
      </p:sp>
      <p:sp>
        <p:nvSpPr>
          <p:cNvPr id="6" name="TextBox 5">
            <a:extLst>
              <a:ext uri="{FF2B5EF4-FFF2-40B4-BE49-F238E27FC236}">
                <a16:creationId xmlns:a16="http://schemas.microsoft.com/office/drawing/2014/main" id="{7D6C5711-8F1D-4316-FFAE-4193490190C6}"/>
              </a:ext>
            </a:extLst>
          </p:cNvPr>
          <p:cNvSpPr txBox="1"/>
          <p:nvPr/>
        </p:nvSpPr>
        <p:spPr>
          <a:xfrm>
            <a:off x="6116595" y="2218038"/>
            <a:ext cx="660758" cy="276999"/>
          </a:xfrm>
          <a:prstGeom prst="rect">
            <a:avLst/>
          </a:prstGeom>
          <a:noFill/>
        </p:spPr>
        <p:txBody>
          <a:bodyPr wrap="none" rtlCol="0">
            <a:spAutoFit/>
          </a:bodyPr>
          <a:lstStyle/>
          <a:p>
            <a:r>
              <a:rPr lang="en-US" sz="1200" dirty="0">
                <a:solidFill>
                  <a:srgbClr val="FFFF00"/>
                </a:solidFill>
              </a:rPr>
              <a:t>Spleen</a:t>
            </a:r>
          </a:p>
        </p:txBody>
      </p:sp>
      <p:sp>
        <p:nvSpPr>
          <p:cNvPr id="9" name="TextBox 8">
            <a:extLst>
              <a:ext uri="{FF2B5EF4-FFF2-40B4-BE49-F238E27FC236}">
                <a16:creationId xmlns:a16="http://schemas.microsoft.com/office/drawing/2014/main" id="{EA8F25E5-754E-AFDD-F2C8-A290158F390C}"/>
              </a:ext>
            </a:extLst>
          </p:cNvPr>
          <p:cNvSpPr txBox="1"/>
          <p:nvPr/>
        </p:nvSpPr>
        <p:spPr>
          <a:xfrm>
            <a:off x="7129849" y="2741637"/>
            <a:ext cx="652743" cy="461665"/>
          </a:xfrm>
          <a:prstGeom prst="rect">
            <a:avLst/>
          </a:prstGeom>
          <a:noFill/>
        </p:spPr>
        <p:txBody>
          <a:bodyPr wrap="none" rtlCol="0">
            <a:spAutoFit/>
          </a:bodyPr>
          <a:lstStyle/>
          <a:p>
            <a:r>
              <a:rPr lang="en-US" sz="1200" dirty="0">
                <a:solidFill>
                  <a:srgbClr val="FFFF00"/>
                </a:solidFill>
              </a:rPr>
              <a:t>Left</a:t>
            </a:r>
          </a:p>
          <a:p>
            <a:r>
              <a:rPr lang="en-US" sz="1200" dirty="0">
                <a:solidFill>
                  <a:srgbClr val="FFFF00"/>
                </a:solidFill>
              </a:rPr>
              <a:t>Kidney</a:t>
            </a:r>
          </a:p>
        </p:txBody>
      </p:sp>
      <p:cxnSp>
        <p:nvCxnSpPr>
          <p:cNvPr id="13" name="Straight Arrow Connector 12">
            <a:extLst>
              <a:ext uri="{FF2B5EF4-FFF2-40B4-BE49-F238E27FC236}">
                <a16:creationId xmlns:a16="http://schemas.microsoft.com/office/drawing/2014/main" id="{559320ED-7AF8-7EA7-AF4B-332482ACEDC4}"/>
              </a:ext>
            </a:extLst>
          </p:cNvPr>
          <p:cNvCxnSpPr/>
          <p:nvPr/>
        </p:nvCxnSpPr>
        <p:spPr>
          <a:xfrm flipH="1">
            <a:off x="7302843" y="1977081"/>
            <a:ext cx="49427" cy="51795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4" name="TextBox 13">
            <a:extLst>
              <a:ext uri="{FF2B5EF4-FFF2-40B4-BE49-F238E27FC236}">
                <a16:creationId xmlns:a16="http://schemas.microsoft.com/office/drawing/2014/main" id="{1FB94203-8333-39CE-96C5-92933D9A4D1B}"/>
              </a:ext>
            </a:extLst>
          </p:cNvPr>
          <p:cNvSpPr txBox="1"/>
          <p:nvPr/>
        </p:nvSpPr>
        <p:spPr>
          <a:xfrm>
            <a:off x="7004975" y="1730481"/>
            <a:ext cx="1555234" cy="276999"/>
          </a:xfrm>
          <a:prstGeom prst="rect">
            <a:avLst/>
          </a:prstGeom>
          <a:noFill/>
        </p:spPr>
        <p:txBody>
          <a:bodyPr wrap="none" rtlCol="0">
            <a:spAutoFit/>
          </a:bodyPr>
          <a:lstStyle/>
          <a:p>
            <a:r>
              <a:rPr lang="en-US" sz="1200" dirty="0">
                <a:solidFill>
                  <a:srgbClr val="FFFF00"/>
                </a:solidFill>
              </a:rPr>
              <a:t>Splenorenal Recess</a:t>
            </a:r>
          </a:p>
        </p:txBody>
      </p:sp>
      <p:cxnSp>
        <p:nvCxnSpPr>
          <p:cNvPr id="16" name="Straight Arrow Connector 15">
            <a:extLst>
              <a:ext uri="{FF2B5EF4-FFF2-40B4-BE49-F238E27FC236}">
                <a16:creationId xmlns:a16="http://schemas.microsoft.com/office/drawing/2014/main" id="{908685A1-6ED4-71C1-6BB8-4F46556604AC}"/>
              </a:ext>
            </a:extLst>
          </p:cNvPr>
          <p:cNvCxnSpPr/>
          <p:nvPr/>
        </p:nvCxnSpPr>
        <p:spPr>
          <a:xfrm flipH="1" flipV="1">
            <a:off x="7436320" y="3849129"/>
            <a:ext cx="213818" cy="44268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7" name="TextBox 16">
            <a:extLst>
              <a:ext uri="{FF2B5EF4-FFF2-40B4-BE49-F238E27FC236}">
                <a16:creationId xmlns:a16="http://schemas.microsoft.com/office/drawing/2014/main" id="{3772EAD1-BF55-A87B-CBC0-C3285BD94A42}"/>
              </a:ext>
            </a:extLst>
          </p:cNvPr>
          <p:cNvSpPr txBox="1"/>
          <p:nvPr/>
        </p:nvSpPr>
        <p:spPr>
          <a:xfrm>
            <a:off x="7436319" y="4229100"/>
            <a:ext cx="575799" cy="276999"/>
          </a:xfrm>
          <a:prstGeom prst="rect">
            <a:avLst/>
          </a:prstGeom>
          <a:noFill/>
        </p:spPr>
        <p:txBody>
          <a:bodyPr wrap="none" rtlCol="0">
            <a:spAutoFit/>
          </a:bodyPr>
          <a:lstStyle/>
          <a:p>
            <a:r>
              <a:rPr lang="en-US" sz="1200" dirty="0">
                <a:solidFill>
                  <a:srgbClr val="FFFF00"/>
                </a:solidFill>
              </a:rPr>
              <a:t>Spine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LUQ View: Image Acquisition</a:t>
            </a:r>
            <a:endParaRPr/>
          </a:p>
        </p:txBody>
      </p:sp>
      <p:sp>
        <p:nvSpPr>
          <p:cNvPr id="171" name="Google Shape;171;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Obtain Spleen and Kidney view in left posterior axillary line</a:t>
            </a:r>
            <a:endParaRPr/>
          </a:p>
          <a:p>
            <a:pPr marL="914400" lvl="1" indent="-317500" algn="l" rtl="0">
              <a:spcBef>
                <a:spcPts val="0"/>
              </a:spcBef>
              <a:spcAft>
                <a:spcPts val="0"/>
              </a:spcAft>
              <a:buSzPts val="1400"/>
              <a:buChar char="○"/>
            </a:pPr>
            <a:r>
              <a:rPr lang="en"/>
              <a:t>T11/T12 Level</a:t>
            </a:r>
            <a:endParaRPr/>
          </a:p>
          <a:p>
            <a:pPr marL="914400" lvl="1" indent="-317500" algn="l" rtl="0">
              <a:spcBef>
                <a:spcPts val="0"/>
              </a:spcBef>
              <a:spcAft>
                <a:spcPts val="0"/>
              </a:spcAft>
              <a:buSzPts val="1400"/>
              <a:buChar char="○"/>
            </a:pPr>
            <a:r>
              <a:rPr lang="en"/>
              <a:t>Avoid rib shadowing</a:t>
            </a:r>
            <a:endParaRPr/>
          </a:p>
          <a:p>
            <a:pPr marL="914400" lvl="1" indent="-317500" algn="l" rtl="0">
              <a:spcBef>
                <a:spcPts val="0"/>
              </a:spcBef>
              <a:spcAft>
                <a:spcPts val="0"/>
              </a:spcAft>
              <a:buSzPts val="1400"/>
              <a:buChar char="○"/>
            </a:pPr>
            <a:r>
              <a:rPr lang="en"/>
              <a:t>Align, rotate, tilt transducer to maximize view</a:t>
            </a:r>
            <a:endParaRPr/>
          </a:p>
          <a:p>
            <a:pPr marL="457200" lvl="0" indent="-342900" algn="l" rtl="0">
              <a:spcBef>
                <a:spcPts val="0"/>
              </a:spcBef>
              <a:spcAft>
                <a:spcPts val="0"/>
              </a:spcAft>
              <a:buSzPts val="1800"/>
              <a:buChar char="●"/>
            </a:pPr>
            <a:r>
              <a:rPr lang="en"/>
              <a:t>Slide transducer cranially to view Diaphragm</a:t>
            </a:r>
            <a:endParaRPr/>
          </a:p>
          <a:p>
            <a:pPr marL="914400" lvl="1" indent="-317500" algn="l" rtl="0">
              <a:spcBef>
                <a:spcPts val="0"/>
              </a:spcBef>
              <a:spcAft>
                <a:spcPts val="0"/>
              </a:spcAft>
              <a:buSzPts val="1400"/>
              <a:buChar char="○"/>
            </a:pPr>
            <a:r>
              <a:rPr lang="en"/>
              <a:t>Sweep anterior and posterior to view entire subdiaphragm</a:t>
            </a:r>
            <a:endParaRPr/>
          </a:p>
          <a:p>
            <a:pPr marL="457200" lvl="0" indent="-342900" algn="l" rtl="0">
              <a:spcBef>
                <a:spcPts val="0"/>
              </a:spcBef>
              <a:spcAft>
                <a:spcPts val="0"/>
              </a:spcAft>
              <a:buSzPts val="1800"/>
              <a:buChar char="●"/>
            </a:pPr>
            <a:r>
              <a:rPr lang="en"/>
              <a:t>Slide caudally to obtain Splenorenal Recess</a:t>
            </a:r>
            <a:endParaRPr/>
          </a:p>
          <a:p>
            <a:pPr marL="914400" lvl="1" indent="-317500" algn="l" rtl="0">
              <a:spcBef>
                <a:spcPts val="0"/>
              </a:spcBef>
              <a:spcAft>
                <a:spcPts val="0"/>
              </a:spcAft>
              <a:buSzPts val="1400"/>
              <a:buChar char="○"/>
            </a:pPr>
            <a:r>
              <a:rPr lang="en"/>
              <a:t>Sweep anterior and posterior to obtain entire view</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Pelvic View</a:t>
            </a:r>
            <a:endParaRPr dirty="0"/>
          </a:p>
        </p:txBody>
      </p:sp>
      <p:sp>
        <p:nvSpPr>
          <p:cNvPr id="177" name="Google Shape;177;p3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Midabdomen</a:t>
            </a:r>
            <a:endParaRPr/>
          </a:p>
          <a:p>
            <a:pPr marL="914400" lvl="1" indent="-304800" algn="l" rtl="0">
              <a:spcBef>
                <a:spcPts val="0"/>
              </a:spcBef>
              <a:spcAft>
                <a:spcPts val="0"/>
              </a:spcAft>
              <a:buSzPts val="1200"/>
              <a:buChar char="○"/>
            </a:pPr>
            <a:r>
              <a:rPr lang="en"/>
              <a:t>Above pubic symphysis</a:t>
            </a:r>
            <a:endParaRPr/>
          </a:p>
          <a:p>
            <a:pPr marL="457200" lvl="0" indent="-317500" algn="l" rtl="0">
              <a:spcBef>
                <a:spcPts val="0"/>
              </a:spcBef>
              <a:spcAft>
                <a:spcPts val="0"/>
              </a:spcAft>
              <a:buSzPts val="1400"/>
              <a:buChar char="●"/>
            </a:pPr>
            <a:r>
              <a:rPr lang="en"/>
              <a:t>Two views</a:t>
            </a:r>
            <a:endParaRPr/>
          </a:p>
          <a:p>
            <a:pPr marL="914400" lvl="1" indent="-304800" algn="l" rtl="0">
              <a:spcBef>
                <a:spcPts val="0"/>
              </a:spcBef>
              <a:spcAft>
                <a:spcPts val="0"/>
              </a:spcAft>
              <a:buSzPts val="1200"/>
              <a:buChar char="○"/>
            </a:pPr>
            <a:r>
              <a:rPr lang="en"/>
              <a:t>Transverse</a:t>
            </a:r>
            <a:endParaRPr/>
          </a:p>
          <a:p>
            <a:pPr marL="914400" lvl="1" indent="-304800" algn="l" rtl="0">
              <a:spcBef>
                <a:spcPts val="0"/>
              </a:spcBef>
              <a:spcAft>
                <a:spcPts val="0"/>
              </a:spcAft>
              <a:buSzPts val="1200"/>
              <a:buChar char="○"/>
            </a:pPr>
            <a:r>
              <a:rPr lang="en"/>
              <a:t>Longitudinal</a:t>
            </a:r>
            <a:endParaRPr/>
          </a:p>
          <a:p>
            <a:pPr marL="457200" lvl="0" indent="-317500" algn="l" rtl="0">
              <a:spcBef>
                <a:spcPts val="0"/>
              </a:spcBef>
              <a:spcAft>
                <a:spcPts val="0"/>
              </a:spcAft>
              <a:buSzPts val="1400"/>
              <a:buChar char="●"/>
            </a:pPr>
            <a:r>
              <a:rPr lang="en"/>
              <a:t>Orientation Indicator on top left of screen</a:t>
            </a:r>
            <a:endParaRPr/>
          </a:p>
          <a:p>
            <a:pPr marL="457200" lvl="0" indent="-317500" algn="l" rtl="0">
              <a:spcBef>
                <a:spcPts val="0"/>
              </a:spcBef>
              <a:spcAft>
                <a:spcPts val="0"/>
              </a:spcAft>
              <a:buSzPts val="1400"/>
              <a:buChar char="●"/>
            </a:pPr>
            <a:r>
              <a:rPr lang="en"/>
              <a:t>Transverse View</a:t>
            </a:r>
            <a:endParaRPr/>
          </a:p>
          <a:p>
            <a:pPr marL="914400" lvl="1" indent="-304800" algn="l" rtl="0">
              <a:spcBef>
                <a:spcPts val="0"/>
              </a:spcBef>
              <a:spcAft>
                <a:spcPts val="0"/>
              </a:spcAft>
              <a:buSzPts val="1200"/>
              <a:buChar char="○"/>
            </a:pPr>
            <a:r>
              <a:rPr lang="en"/>
              <a:t>OM directed toward patient’ right side</a:t>
            </a:r>
            <a:endParaRPr/>
          </a:p>
          <a:p>
            <a:pPr marL="914400" lvl="1" indent="-304800" algn="l" rtl="0">
              <a:spcBef>
                <a:spcPts val="0"/>
              </a:spcBef>
              <a:spcAft>
                <a:spcPts val="0"/>
              </a:spcAft>
              <a:buSzPts val="1200"/>
              <a:buChar char="○"/>
            </a:pPr>
            <a:r>
              <a:rPr lang="en"/>
              <a:t>Horizontal plane</a:t>
            </a:r>
            <a:endParaRPr/>
          </a:p>
          <a:p>
            <a:pPr marL="457200" lvl="0" indent="-317500" algn="l" rtl="0">
              <a:spcBef>
                <a:spcPts val="0"/>
              </a:spcBef>
              <a:spcAft>
                <a:spcPts val="0"/>
              </a:spcAft>
              <a:buSzPts val="1400"/>
              <a:buChar char="●"/>
            </a:pPr>
            <a:r>
              <a:rPr lang="en"/>
              <a:t>Longitudinal View</a:t>
            </a:r>
            <a:endParaRPr/>
          </a:p>
          <a:p>
            <a:pPr marL="914400" lvl="1" indent="-304800" algn="l" rtl="0">
              <a:spcBef>
                <a:spcPts val="0"/>
              </a:spcBef>
              <a:spcAft>
                <a:spcPts val="0"/>
              </a:spcAft>
              <a:buSzPts val="1200"/>
              <a:buChar char="○"/>
            </a:pPr>
            <a:r>
              <a:rPr lang="en"/>
              <a:t>OM directed toward patient’s head</a:t>
            </a:r>
            <a:endParaRPr/>
          </a:p>
          <a:p>
            <a:pPr marL="914400" lvl="1" indent="-304800" algn="l" rtl="0">
              <a:spcBef>
                <a:spcPts val="0"/>
              </a:spcBef>
              <a:spcAft>
                <a:spcPts val="0"/>
              </a:spcAft>
              <a:buSzPts val="1200"/>
              <a:buChar char="○"/>
            </a:pPr>
            <a:r>
              <a:rPr lang="en"/>
              <a:t>Sagittal Plane</a:t>
            </a:r>
            <a:endParaRPr/>
          </a:p>
        </p:txBody>
      </p:sp>
      <p:sp>
        <p:nvSpPr>
          <p:cNvPr id="178" name="Google Shape;178;p3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9" name="Google Shape;179;p30"/>
          <p:cNvPicPr preferRelativeResize="0"/>
          <p:nvPr/>
        </p:nvPicPr>
        <p:blipFill rotWithShape="1">
          <a:blip r:embed="rId3">
            <a:alphaModFix/>
          </a:blip>
          <a:srcRect l="54747"/>
          <a:stretch/>
        </p:blipFill>
        <p:spPr>
          <a:xfrm>
            <a:off x="4922500" y="1152475"/>
            <a:ext cx="3909800" cy="3416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Pelvic View: Transverse (Males)</a:t>
            </a:r>
            <a:endParaRPr/>
          </a:p>
        </p:txBody>
      </p:sp>
      <p:sp>
        <p:nvSpPr>
          <p:cNvPr id="185" name="Google Shape;185;p31"/>
          <p:cNvSpPr txBox="1">
            <a:spLocks noGrp="1"/>
          </p:cNvSpPr>
          <p:nvPr>
            <p:ph type="body" idx="1"/>
          </p:nvPr>
        </p:nvSpPr>
        <p:spPr>
          <a:xfrm>
            <a:off x="172200" y="924475"/>
            <a:ext cx="3999900" cy="4055298"/>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Transducer placed midline</a:t>
            </a:r>
            <a:endParaRPr dirty="0"/>
          </a:p>
          <a:p>
            <a:pPr marL="914400" lvl="1" indent="-304800" algn="l" rtl="0">
              <a:spcBef>
                <a:spcPts val="0"/>
              </a:spcBef>
              <a:spcAft>
                <a:spcPts val="0"/>
              </a:spcAft>
              <a:buSzPts val="1200"/>
              <a:buChar char="○"/>
            </a:pPr>
            <a:r>
              <a:rPr lang="en" dirty="0"/>
              <a:t>Just above pubic symphysis</a:t>
            </a:r>
            <a:endParaRPr dirty="0"/>
          </a:p>
          <a:p>
            <a:pPr marL="914400" lvl="1" indent="-304800" algn="l" rtl="0">
              <a:spcBef>
                <a:spcPts val="0"/>
              </a:spcBef>
              <a:spcAft>
                <a:spcPts val="0"/>
              </a:spcAft>
              <a:buSzPts val="1200"/>
              <a:buChar char="○"/>
            </a:pPr>
            <a:r>
              <a:rPr lang="en" dirty="0"/>
              <a:t>Transverse plane</a:t>
            </a:r>
            <a:endParaRPr dirty="0"/>
          </a:p>
          <a:p>
            <a:pPr marL="914400" lvl="1" indent="-304800" algn="l" rtl="0">
              <a:spcBef>
                <a:spcPts val="0"/>
              </a:spcBef>
              <a:spcAft>
                <a:spcPts val="0"/>
              </a:spcAft>
              <a:buSzPts val="1200"/>
              <a:buChar char="○"/>
            </a:pPr>
            <a:r>
              <a:rPr lang="en" dirty="0"/>
              <a:t>May need to tilt downwards to maximize bladder view</a:t>
            </a:r>
            <a:endParaRPr dirty="0"/>
          </a:p>
          <a:p>
            <a:pPr marL="457200" lvl="0" indent="-317500" algn="l" rtl="0">
              <a:spcBef>
                <a:spcPts val="0"/>
              </a:spcBef>
              <a:spcAft>
                <a:spcPts val="0"/>
              </a:spcAft>
              <a:buSzPts val="1400"/>
              <a:buChar char="●"/>
            </a:pPr>
            <a:r>
              <a:rPr lang="en" dirty="0"/>
              <a:t>Target View</a:t>
            </a:r>
            <a:endParaRPr dirty="0"/>
          </a:p>
          <a:p>
            <a:pPr marL="914400" lvl="1" indent="-304800" algn="l" rtl="0">
              <a:spcBef>
                <a:spcPts val="0"/>
              </a:spcBef>
              <a:spcAft>
                <a:spcPts val="0"/>
              </a:spcAft>
              <a:buSzPts val="1200"/>
              <a:buChar char="○"/>
            </a:pPr>
            <a:r>
              <a:rPr lang="en" dirty="0"/>
              <a:t>Bladder in center of screen</a:t>
            </a:r>
            <a:endParaRPr dirty="0"/>
          </a:p>
          <a:p>
            <a:pPr marL="914400" lvl="1" indent="-304800" algn="l" rtl="0">
              <a:spcBef>
                <a:spcPts val="0"/>
              </a:spcBef>
              <a:spcAft>
                <a:spcPts val="0"/>
              </a:spcAft>
              <a:buSzPts val="1200"/>
              <a:buChar char="○"/>
            </a:pPr>
            <a:r>
              <a:rPr lang="en" dirty="0"/>
              <a:t>Prostate, Seminal Vesicles posterior to Bladder</a:t>
            </a:r>
            <a:endParaRPr dirty="0"/>
          </a:p>
          <a:p>
            <a:pPr marL="457200" lvl="0" indent="-317500" algn="l" rtl="0">
              <a:spcBef>
                <a:spcPts val="0"/>
              </a:spcBef>
              <a:spcAft>
                <a:spcPts val="0"/>
              </a:spcAft>
              <a:buSzPts val="1400"/>
              <a:buChar char="●"/>
            </a:pPr>
            <a:r>
              <a:rPr lang="en" dirty="0"/>
              <a:t>Prostate</a:t>
            </a:r>
            <a:endParaRPr dirty="0"/>
          </a:p>
          <a:p>
            <a:pPr marL="914400" lvl="1" indent="-304800" algn="l" rtl="0">
              <a:spcBef>
                <a:spcPts val="0"/>
              </a:spcBef>
              <a:spcAft>
                <a:spcPts val="0"/>
              </a:spcAft>
              <a:buSzPts val="1200"/>
              <a:buChar char="○"/>
            </a:pPr>
            <a:r>
              <a:rPr lang="en" dirty="0"/>
              <a:t>Homogenous</a:t>
            </a:r>
            <a:endParaRPr dirty="0"/>
          </a:p>
          <a:p>
            <a:pPr marL="914400" lvl="1" indent="-304800" algn="l" rtl="0">
              <a:spcBef>
                <a:spcPts val="0"/>
              </a:spcBef>
              <a:spcAft>
                <a:spcPts val="0"/>
              </a:spcAft>
              <a:buSzPts val="1200"/>
              <a:buChar char="○"/>
            </a:pPr>
            <a:r>
              <a:rPr lang="en" dirty="0"/>
              <a:t>Round or Ovoid</a:t>
            </a:r>
            <a:endParaRPr dirty="0"/>
          </a:p>
          <a:p>
            <a:pPr marL="457200" lvl="0" indent="-317500" algn="l" rtl="0">
              <a:spcBef>
                <a:spcPts val="0"/>
              </a:spcBef>
              <a:spcAft>
                <a:spcPts val="0"/>
              </a:spcAft>
              <a:buSzPts val="1400"/>
              <a:buChar char="●"/>
            </a:pPr>
            <a:r>
              <a:rPr lang="en" dirty="0"/>
              <a:t>Seminal Vesicles</a:t>
            </a:r>
            <a:endParaRPr dirty="0"/>
          </a:p>
          <a:p>
            <a:pPr marL="914400" lvl="1" indent="-304800" algn="l" rtl="0">
              <a:spcBef>
                <a:spcPts val="0"/>
              </a:spcBef>
              <a:spcAft>
                <a:spcPts val="0"/>
              </a:spcAft>
              <a:buSzPts val="1200"/>
              <a:buChar char="○"/>
            </a:pPr>
            <a:r>
              <a:rPr lang="en" dirty="0"/>
              <a:t>Anechoic</a:t>
            </a:r>
            <a:endParaRPr dirty="0"/>
          </a:p>
          <a:p>
            <a:pPr marL="914400" lvl="1" indent="-304800" algn="l" rtl="0">
              <a:spcBef>
                <a:spcPts val="0"/>
              </a:spcBef>
              <a:spcAft>
                <a:spcPts val="0"/>
              </a:spcAft>
              <a:buSzPts val="1200"/>
              <a:buChar char="○"/>
            </a:pPr>
            <a:r>
              <a:rPr lang="en" dirty="0"/>
              <a:t>Bow-Tie appearance on each side of prostate</a:t>
            </a:r>
          </a:p>
          <a:p>
            <a:pPr marL="152400" indent="0">
              <a:buSzPts val="1200"/>
              <a:buNone/>
            </a:pPr>
            <a:r>
              <a:rPr lang="en" sz="1000" dirty="0"/>
              <a:t>Manson WC et al.  Focused Assessed Sonography in Trauma (FAST) for the Regional Anesthesiologist and Pain Specialist. Regional Anesthesia and Pain Medicine 2019; 44: 540-548.</a:t>
            </a:r>
          </a:p>
          <a:p>
            <a:pPr indent="-304800">
              <a:buSzPts val="1200"/>
              <a:buChar char="○"/>
            </a:pPr>
            <a:endParaRPr lang="en" dirty="0"/>
          </a:p>
          <a:p>
            <a:pPr indent="-304800">
              <a:buSzPts val="1200"/>
              <a:buChar char="○"/>
            </a:pPr>
            <a:endParaRPr dirty="0"/>
          </a:p>
        </p:txBody>
      </p:sp>
      <p:sp>
        <p:nvSpPr>
          <p:cNvPr id="186" name="Google Shape;186;p3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87" name="Google Shape;187;p31"/>
          <p:cNvSpPr txBox="1"/>
          <p:nvPr/>
        </p:nvSpPr>
        <p:spPr>
          <a:xfrm>
            <a:off x="6268650" y="3415600"/>
            <a:ext cx="70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R</a:t>
            </a:r>
            <a:endParaRPr/>
          </a:p>
        </p:txBody>
      </p:sp>
      <p:pic>
        <p:nvPicPr>
          <p:cNvPr id="188" name="Google Shape;188;p31"/>
          <p:cNvPicPr preferRelativeResize="0"/>
          <p:nvPr/>
        </p:nvPicPr>
        <p:blipFill rotWithShape="1">
          <a:blip r:embed="rId3">
            <a:alphaModFix/>
          </a:blip>
          <a:srcRect t="7166" r="51333"/>
          <a:stretch/>
        </p:blipFill>
        <p:spPr>
          <a:xfrm>
            <a:off x="4527975" y="1017725"/>
            <a:ext cx="4450150" cy="3885901"/>
          </a:xfrm>
          <a:prstGeom prst="rect">
            <a:avLst/>
          </a:prstGeom>
          <a:noFill/>
          <a:ln>
            <a:noFill/>
          </a:ln>
        </p:spPr>
      </p:pic>
      <p:cxnSp>
        <p:nvCxnSpPr>
          <p:cNvPr id="189" name="Google Shape;189;p31"/>
          <p:cNvCxnSpPr/>
          <p:nvPr/>
        </p:nvCxnSpPr>
        <p:spPr>
          <a:xfrm>
            <a:off x="5504325" y="3855850"/>
            <a:ext cx="665100" cy="21300"/>
          </a:xfrm>
          <a:prstGeom prst="straightConnector1">
            <a:avLst/>
          </a:prstGeom>
          <a:noFill/>
          <a:ln w="9525" cap="flat" cmpd="sng">
            <a:solidFill>
              <a:srgbClr val="0000FF"/>
            </a:solidFill>
            <a:prstDash val="solid"/>
            <a:round/>
            <a:headEnd type="none" w="med" len="med"/>
            <a:tailEnd type="triangle" w="med" len="med"/>
          </a:ln>
        </p:spPr>
      </p:cxnSp>
      <p:sp>
        <p:nvSpPr>
          <p:cNvPr id="190" name="Google Shape;190;p31"/>
          <p:cNvSpPr txBox="1"/>
          <p:nvPr/>
        </p:nvSpPr>
        <p:spPr>
          <a:xfrm>
            <a:off x="4715450" y="3666400"/>
            <a:ext cx="407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Prostate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Pelvic View: Transverse (Females)</a:t>
            </a:r>
            <a:endParaRPr/>
          </a:p>
        </p:txBody>
      </p:sp>
      <p:sp>
        <p:nvSpPr>
          <p:cNvPr id="196" name="Google Shape;196;p3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Bladder fully visualized</a:t>
            </a:r>
            <a:endParaRPr dirty="0"/>
          </a:p>
          <a:p>
            <a:pPr marL="457200" lvl="0" indent="-317500" algn="l" rtl="0">
              <a:spcBef>
                <a:spcPts val="0"/>
              </a:spcBef>
              <a:spcAft>
                <a:spcPts val="0"/>
              </a:spcAft>
              <a:buSzPts val="1400"/>
              <a:buChar char="●"/>
            </a:pPr>
            <a:r>
              <a:rPr lang="en" dirty="0"/>
              <a:t>Vaginal Stripe posterior to Bladder</a:t>
            </a:r>
          </a:p>
          <a:p>
            <a:pPr marL="457200" lvl="0" indent="-317500" algn="l" rtl="0">
              <a:spcBef>
                <a:spcPts val="0"/>
              </a:spcBef>
              <a:spcAft>
                <a:spcPts val="0"/>
              </a:spcAft>
              <a:buSzPts val="1400"/>
              <a:buChar char="●"/>
            </a:pPr>
            <a:endParaRPr lang="en" dirty="0"/>
          </a:p>
          <a:p>
            <a:pPr marL="139700" lvl="0" indent="0" algn="l" rtl="0">
              <a:spcBef>
                <a:spcPts val="0"/>
              </a:spcBef>
              <a:spcAft>
                <a:spcPts val="0"/>
              </a:spcAft>
              <a:buSzPts val="1400"/>
              <a:buNone/>
            </a:pPr>
            <a:endParaRPr lang="en" dirty="0"/>
          </a:p>
          <a:p>
            <a:pPr marL="139700" lvl="0" indent="0" algn="l" rtl="0">
              <a:spcBef>
                <a:spcPts val="0"/>
              </a:spcBef>
              <a:spcAft>
                <a:spcPts val="0"/>
              </a:spcAft>
              <a:buSzPts val="1400"/>
              <a:buNone/>
            </a:pPr>
            <a:endParaRPr lang="en" dirty="0"/>
          </a:p>
          <a:p>
            <a:pPr marL="139700" lvl="0" indent="0" algn="l" rtl="0">
              <a:spcBef>
                <a:spcPts val="0"/>
              </a:spcBef>
              <a:spcAft>
                <a:spcPts val="0"/>
              </a:spcAft>
              <a:buSzPts val="1400"/>
              <a:buNone/>
            </a:pPr>
            <a:endParaRPr lang="en" dirty="0"/>
          </a:p>
          <a:p>
            <a:pPr marL="139700" lvl="0" indent="0" algn="l" rtl="0">
              <a:spcBef>
                <a:spcPts val="0"/>
              </a:spcBef>
              <a:spcAft>
                <a:spcPts val="0"/>
              </a:spcAft>
              <a:buSzPts val="1400"/>
              <a:buNone/>
            </a:pPr>
            <a:endParaRPr lang="en" dirty="0"/>
          </a:p>
          <a:p>
            <a:pPr marL="139700" lvl="0" indent="0" algn="l" rtl="0">
              <a:spcBef>
                <a:spcPts val="0"/>
              </a:spcBef>
              <a:spcAft>
                <a:spcPts val="0"/>
              </a:spcAft>
              <a:buSzPts val="1400"/>
              <a:buNone/>
            </a:pPr>
            <a:endParaRPr lang="en" dirty="0"/>
          </a:p>
          <a:p>
            <a:pPr marL="139700" lvl="0" indent="0" algn="l" rtl="0">
              <a:spcBef>
                <a:spcPts val="0"/>
              </a:spcBef>
              <a:spcAft>
                <a:spcPts val="0"/>
              </a:spcAft>
              <a:buSzPts val="1400"/>
              <a:buNone/>
            </a:pPr>
            <a:endParaRPr lang="en" dirty="0"/>
          </a:p>
          <a:p>
            <a:pPr marL="139700" lvl="0" indent="0" algn="l" rtl="0">
              <a:spcBef>
                <a:spcPts val="0"/>
              </a:spcBef>
              <a:spcAft>
                <a:spcPts val="0"/>
              </a:spcAft>
              <a:buSzPts val="1400"/>
              <a:buNone/>
            </a:pPr>
            <a:endParaRPr lang="en" dirty="0"/>
          </a:p>
          <a:p>
            <a:pPr marL="139700" lvl="0" indent="0" algn="l" rtl="0">
              <a:spcBef>
                <a:spcPts val="0"/>
              </a:spcBef>
              <a:spcAft>
                <a:spcPts val="0"/>
              </a:spcAft>
              <a:buSzPts val="1400"/>
              <a:buNone/>
            </a:pPr>
            <a:endParaRPr lang="en" dirty="0"/>
          </a:p>
          <a:p>
            <a:pPr marL="139700" lvl="0" indent="0" algn="l" rtl="0">
              <a:spcBef>
                <a:spcPts val="0"/>
              </a:spcBef>
              <a:spcAft>
                <a:spcPts val="0"/>
              </a:spcAft>
              <a:buSzPts val="1400"/>
              <a:buNone/>
            </a:pPr>
            <a:r>
              <a:rPr lang="en-US" sz="1000" dirty="0"/>
              <a:t>Manson WC et al.  Focused Assessed Sonography in Trauma (FAST) for the Regional Anesthesiologist and Pain Specialist. Regional Anesthesia and Pain Medicine 2019; 44: 540-548.</a:t>
            </a:r>
          </a:p>
          <a:p>
            <a:pPr marL="139700" lvl="0" indent="0" algn="l" rtl="0">
              <a:spcBef>
                <a:spcPts val="0"/>
              </a:spcBef>
              <a:spcAft>
                <a:spcPts val="0"/>
              </a:spcAft>
              <a:buSzPts val="1400"/>
              <a:buNone/>
            </a:pPr>
            <a:endParaRPr lang="en-US" dirty="0"/>
          </a:p>
          <a:p>
            <a:pPr marL="139700" lvl="0" indent="0" algn="l" rtl="0">
              <a:spcBef>
                <a:spcPts val="0"/>
              </a:spcBef>
              <a:spcAft>
                <a:spcPts val="0"/>
              </a:spcAft>
              <a:buSzPts val="1400"/>
              <a:buNone/>
            </a:pPr>
            <a:endParaRPr dirty="0"/>
          </a:p>
        </p:txBody>
      </p:sp>
      <p:sp>
        <p:nvSpPr>
          <p:cNvPr id="197" name="Google Shape;197;p3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8" name="Google Shape;198;p32"/>
          <p:cNvPicPr preferRelativeResize="0"/>
          <p:nvPr/>
        </p:nvPicPr>
        <p:blipFill rotWithShape="1">
          <a:blip r:embed="rId3">
            <a:alphaModFix/>
          </a:blip>
          <a:srcRect l="48344" t="6445"/>
          <a:stretch/>
        </p:blipFill>
        <p:spPr>
          <a:xfrm>
            <a:off x="4572000" y="1152475"/>
            <a:ext cx="4232000" cy="3416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Focused Assessment with Sonography in Trauma</a:t>
            </a:r>
            <a:endParaRPr/>
          </a:p>
          <a:p>
            <a:pPr marL="914400" lvl="1" indent="-317500" algn="l" rtl="0">
              <a:spcBef>
                <a:spcPts val="0"/>
              </a:spcBef>
              <a:spcAft>
                <a:spcPts val="0"/>
              </a:spcAft>
              <a:buSzPts val="1400"/>
              <a:buChar char="○"/>
            </a:pPr>
            <a:r>
              <a:rPr lang="en"/>
              <a:t>Acute, Subacute thoracoabdominal trauma</a:t>
            </a:r>
            <a:endParaRPr/>
          </a:p>
          <a:p>
            <a:pPr marL="457200" lvl="0" indent="-342900" algn="l" rtl="0">
              <a:spcBef>
                <a:spcPts val="0"/>
              </a:spcBef>
              <a:spcAft>
                <a:spcPts val="0"/>
              </a:spcAft>
              <a:buSzPts val="1800"/>
              <a:buChar char="●"/>
            </a:pPr>
            <a:r>
              <a:rPr lang="en"/>
              <a:t>Point of Care Exam</a:t>
            </a:r>
            <a:endParaRPr/>
          </a:p>
          <a:p>
            <a:pPr marL="457200" lvl="0" indent="-342900" algn="l" rtl="0">
              <a:spcBef>
                <a:spcPts val="0"/>
              </a:spcBef>
              <a:spcAft>
                <a:spcPts val="0"/>
              </a:spcAft>
              <a:buSzPts val="1800"/>
              <a:buChar char="●"/>
            </a:pPr>
            <a:r>
              <a:rPr lang="en"/>
              <a:t>Presence of free intraperitoneal or pericardial fluid</a:t>
            </a:r>
            <a:endParaRPr/>
          </a:p>
          <a:p>
            <a:pPr marL="457200" lvl="0" indent="-342900" algn="l" rtl="0">
              <a:spcBef>
                <a:spcPts val="0"/>
              </a:spcBef>
              <a:spcAft>
                <a:spcPts val="0"/>
              </a:spcAft>
              <a:buSzPts val="1800"/>
              <a:buChar char="●"/>
            </a:pPr>
            <a:r>
              <a:rPr lang="en"/>
              <a:t>Trauma Setting</a:t>
            </a:r>
            <a:endParaRPr/>
          </a:p>
          <a:p>
            <a:pPr marL="914400" lvl="1" indent="-317500" algn="l" rtl="0">
              <a:spcBef>
                <a:spcPts val="0"/>
              </a:spcBef>
              <a:spcAft>
                <a:spcPts val="0"/>
              </a:spcAft>
              <a:buSzPts val="1400"/>
              <a:buChar char="○"/>
            </a:pPr>
            <a:r>
              <a:rPr lang="en"/>
              <a:t>Indicates hemorrhage</a:t>
            </a:r>
            <a:endParaRPr/>
          </a:p>
          <a:p>
            <a:pPr marL="914400" lvl="1" indent="-317500" algn="l" rtl="0">
              <a:spcBef>
                <a:spcPts val="0"/>
              </a:spcBef>
              <a:spcAft>
                <a:spcPts val="0"/>
              </a:spcAft>
              <a:buSzPts val="1400"/>
              <a:buChar char="○"/>
            </a:pPr>
            <a:r>
              <a:rPr lang="en"/>
              <a:t>Can expedite emergent interventions</a:t>
            </a:r>
            <a:endParaRPr/>
          </a:p>
          <a:p>
            <a:pPr marL="1371600" lvl="2" indent="-317500" algn="l" rtl="0">
              <a:spcBef>
                <a:spcPts val="0"/>
              </a:spcBef>
              <a:spcAft>
                <a:spcPts val="0"/>
              </a:spcAft>
              <a:buSzPts val="1400"/>
              <a:buChar char="■"/>
            </a:pPr>
            <a:r>
              <a:rPr lang="en"/>
              <a:t>Chest tubes</a:t>
            </a:r>
            <a:endParaRPr/>
          </a:p>
          <a:p>
            <a:pPr marL="1371600" lvl="2" indent="-317500" algn="l" rtl="0">
              <a:spcBef>
                <a:spcPts val="0"/>
              </a:spcBef>
              <a:spcAft>
                <a:spcPts val="0"/>
              </a:spcAft>
              <a:buSzPts val="1400"/>
              <a:buChar char="■"/>
            </a:pPr>
            <a:r>
              <a:rPr lang="en"/>
              <a:t>Surgery</a:t>
            </a:r>
            <a:endParaRPr/>
          </a:p>
          <a:p>
            <a:pPr marL="457200" lvl="0" indent="-342900" algn="l" rtl="0">
              <a:spcBef>
                <a:spcPts val="0"/>
              </a:spcBef>
              <a:spcAft>
                <a:spcPts val="0"/>
              </a:spcAft>
              <a:buSzPts val="1800"/>
              <a:buChar char="●"/>
            </a:pPr>
            <a:r>
              <a:rPr lang="en"/>
              <a:t>E-FAST Exam</a:t>
            </a:r>
            <a:endParaRPr/>
          </a:p>
          <a:p>
            <a:pPr marL="914400" lvl="1" indent="-317500" algn="l" rtl="0">
              <a:spcBef>
                <a:spcPts val="0"/>
              </a:spcBef>
              <a:spcAft>
                <a:spcPts val="0"/>
              </a:spcAft>
              <a:buSzPts val="1400"/>
              <a:buChar char="○"/>
            </a:pPr>
            <a:r>
              <a:rPr lang="en"/>
              <a:t>Includes evaluation of free fluid (pleural effusion) or air (pneumothorax) in the pleural cavity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Pelvic View: Longitudinal (Males) </a:t>
            </a:r>
            <a:endParaRPr/>
          </a:p>
        </p:txBody>
      </p:sp>
      <p:sp>
        <p:nvSpPr>
          <p:cNvPr id="204" name="Google Shape;204;p3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Transducer in the midline sagittal plane</a:t>
            </a:r>
            <a:endParaRPr dirty="0"/>
          </a:p>
          <a:p>
            <a:pPr marL="914400" lvl="1" indent="-304800" algn="l" rtl="0">
              <a:spcBef>
                <a:spcPts val="0"/>
              </a:spcBef>
              <a:spcAft>
                <a:spcPts val="0"/>
              </a:spcAft>
              <a:buSzPts val="1200"/>
              <a:buChar char="○"/>
            </a:pPr>
            <a:r>
              <a:rPr lang="en" dirty="0"/>
              <a:t>Just above pubic symphysis</a:t>
            </a:r>
            <a:endParaRPr dirty="0"/>
          </a:p>
          <a:p>
            <a:pPr marL="457200" lvl="0" indent="-317500" algn="l" rtl="0">
              <a:spcBef>
                <a:spcPts val="0"/>
              </a:spcBef>
              <a:spcAft>
                <a:spcPts val="0"/>
              </a:spcAft>
              <a:buSzPts val="1400"/>
              <a:buChar char="●"/>
            </a:pPr>
            <a:r>
              <a:rPr lang="en" dirty="0"/>
              <a:t>Can start in transverse view</a:t>
            </a:r>
            <a:endParaRPr dirty="0"/>
          </a:p>
          <a:p>
            <a:pPr marL="914400" lvl="1" indent="-304800" algn="l" rtl="0">
              <a:spcBef>
                <a:spcPts val="0"/>
              </a:spcBef>
              <a:spcAft>
                <a:spcPts val="0"/>
              </a:spcAft>
              <a:buSzPts val="1200"/>
              <a:buChar char="○"/>
            </a:pPr>
            <a:r>
              <a:rPr lang="en" dirty="0"/>
              <a:t>Rotate transducer 90 degrees</a:t>
            </a:r>
            <a:endParaRPr dirty="0"/>
          </a:p>
          <a:p>
            <a:pPr marL="457200" lvl="0" indent="-317500" algn="l" rtl="0">
              <a:spcBef>
                <a:spcPts val="0"/>
              </a:spcBef>
              <a:spcAft>
                <a:spcPts val="0"/>
              </a:spcAft>
              <a:buSzPts val="1400"/>
              <a:buChar char="●"/>
            </a:pPr>
            <a:r>
              <a:rPr lang="en" dirty="0"/>
              <a:t>Orientation Marker towards patient’s head</a:t>
            </a:r>
          </a:p>
          <a:p>
            <a:pPr marL="457200" lvl="0" indent="-317500" algn="l" rtl="0">
              <a:spcBef>
                <a:spcPts val="0"/>
              </a:spcBef>
              <a:spcAft>
                <a:spcPts val="0"/>
              </a:spcAft>
              <a:buSzPts val="1400"/>
              <a:buChar char="●"/>
            </a:pPr>
            <a:endParaRPr lang="en" dirty="0"/>
          </a:p>
          <a:p>
            <a:pPr marL="139700" lvl="0" indent="0" algn="l" rtl="0">
              <a:spcBef>
                <a:spcPts val="0"/>
              </a:spcBef>
              <a:spcAft>
                <a:spcPts val="0"/>
              </a:spcAft>
              <a:buSzPts val="1400"/>
              <a:buNone/>
            </a:pPr>
            <a:endParaRPr lang="en" sz="1000" dirty="0"/>
          </a:p>
          <a:p>
            <a:pPr marL="139700" lvl="0" indent="0" algn="l" rtl="0">
              <a:spcBef>
                <a:spcPts val="0"/>
              </a:spcBef>
              <a:spcAft>
                <a:spcPts val="0"/>
              </a:spcAft>
              <a:buSzPts val="1400"/>
              <a:buNone/>
            </a:pPr>
            <a:endParaRPr lang="en" sz="1000" dirty="0"/>
          </a:p>
          <a:p>
            <a:pPr marL="139700" lvl="0" indent="0" algn="l" rtl="0">
              <a:spcBef>
                <a:spcPts val="0"/>
              </a:spcBef>
              <a:spcAft>
                <a:spcPts val="0"/>
              </a:spcAft>
              <a:buSzPts val="1400"/>
              <a:buNone/>
            </a:pPr>
            <a:endParaRPr lang="en" sz="1000" dirty="0"/>
          </a:p>
          <a:p>
            <a:pPr marL="139700" lvl="0" indent="0" algn="l" rtl="0">
              <a:spcBef>
                <a:spcPts val="0"/>
              </a:spcBef>
              <a:spcAft>
                <a:spcPts val="0"/>
              </a:spcAft>
              <a:buSzPts val="1400"/>
              <a:buNone/>
            </a:pPr>
            <a:endParaRPr lang="en" sz="1000" dirty="0"/>
          </a:p>
          <a:p>
            <a:pPr marL="139700" lvl="0" indent="0" algn="l" rtl="0">
              <a:spcBef>
                <a:spcPts val="0"/>
              </a:spcBef>
              <a:spcAft>
                <a:spcPts val="0"/>
              </a:spcAft>
              <a:buSzPts val="1400"/>
              <a:buNone/>
            </a:pPr>
            <a:endParaRPr lang="en" sz="1000" dirty="0"/>
          </a:p>
          <a:p>
            <a:pPr marL="139700" lvl="0" indent="0" algn="l" rtl="0">
              <a:spcBef>
                <a:spcPts val="0"/>
              </a:spcBef>
              <a:spcAft>
                <a:spcPts val="0"/>
              </a:spcAft>
              <a:buSzPts val="1400"/>
              <a:buNone/>
            </a:pPr>
            <a:endParaRPr lang="en" sz="1000" dirty="0"/>
          </a:p>
          <a:p>
            <a:pPr marL="139700" lvl="0" indent="0" algn="l" rtl="0">
              <a:spcBef>
                <a:spcPts val="0"/>
              </a:spcBef>
              <a:spcAft>
                <a:spcPts val="0"/>
              </a:spcAft>
              <a:buSzPts val="1400"/>
              <a:buNone/>
            </a:pPr>
            <a:r>
              <a:rPr lang="en" sz="1000" dirty="0"/>
              <a:t>Jennifer Cotton.  Life in t</a:t>
            </a:r>
            <a:r>
              <a:rPr lang="en-US" sz="1000" dirty="0"/>
              <a:t>he</a:t>
            </a:r>
            <a:r>
              <a:rPr lang="en" sz="1000" dirty="0"/>
              <a:t> FAST Lane: Sonography for Trauma.  Referenced on February 18, 2025. </a:t>
            </a:r>
            <a:r>
              <a:rPr lang="en-US" sz="1000" dirty="0"/>
              <a:t>https://www.sonomojo.org/life-in-the-efast-lane-extended-focused-assessment-with-sonography-for-trauma-part-2/</a:t>
            </a:r>
            <a:endParaRPr sz="1000" dirty="0"/>
          </a:p>
        </p:txBody>
      </p:sp>
      <p:sp>
        <p:nvSpPr>
          <p:cNvPr id="205" name="Google Shape;205;p3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6" name="Google Shape;206;p33"/>
          <p:cNvPicPr preferRelativeResize="0"/>
          <p:nvPr/>
        </p:nvPicPr>
        <p:blipFill>
          <a:blip r:embed="rId3">
            <a:alphaModFix/>
          </a:blip>
          <a:stretch>
            <a:fillRect/>
          </a:stretch>
        </p:blipFill>
        <p:spPr>
          <a:xfrm>
            <a:off x="4410150" y="1017725"/>
            <a:ext cx="4471900" cy="3762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Pelvic View: Longitudinal (Females)</a:t>
            </a:r>
            <a:endParaRPr/>
          </a:p>
        </p:txBody>
      </p:sp>
      <p:sp>
        <p:nvSpPr>
          <p:cNvPr id="212" name="Google Shape;212;p3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Bladder</a:t>
            </a:r>
            <a:endParaRPr dirty="0"/>
          </a:p>
          <a:p>
            <a:pPr marL="457200" lvl="0" indent="-317500" algn="l" rtl="0">
              <a:spcBef>
                <a:spcPts val="0"/>
              </a:spcBef>
              <a:spcAft>
                <a:spcPts val="0"/>
              </a:spcAft>
              <a:buSzPts val="1400"/>
              <a:buChar char="●"/>
            </a:pPr>
            <a:r>
              <a:rPr lang="en" dirty="0"/>
              <a:t>Uterus</a:t>
            </a:r>
            <a:endParaRPr dirty="0"/>
          </a:p>
          <a:p>
            <a:pPr marL="457200" lvl="0" indent="-317500" algn="l" rtl="0">
              <a:spcBef>
                <a:spcPts val="0"/>
              </a:spcBef>
              <a:spcAft>
                <a:spcPts val="0"/>
              </a:spcAft>
              <a:buSzPts val="1400"/>
              <a:buChar char="●"/>
            </a:pPr>
            <a:r>
              <a:rPr lang="en" dirty="0"/>
              <a:t>Vaginal Stripe</a:t>
            </a:r>
            <a:endParaRPr dirty="0"/>
          </a:p>
          <a:p>
            <a:pPr marL="914400" lvl="1" indent="-304800" algn="l" rtl="0">
              <a:spcBef>
                <a:spcPts val="0"/>
              </a:spcBef>
              <a:spcAft>
                <a:spcPts val="0"/>
              </a:spcAft>
              <a:buSzPts val="1200"/>
              <a:buChar char="○"/>
            </a:pPr>
            <a:r>
              <a:rPr lang="en" dirty="0"/>
              <a:t>Hyperechoic Stripe</a:t>
            </a:r>
            <a:endParaRPr dirty="0"/>
          </a:p>
          <a:p>
            <a:pPr marL="914400" lvl="1" indent="-304800" algn="l" rtl="0">
              <a:spcBef>
                <a:spcPts val="0"/>
              </a:spcBef>
              <a:spcAft>
                <a:spcPts val="0"/>
              </a:spcAft>
              <a:buSzPts val="1200"/>
              <a:buChar char="○"/>
            </a:pPr>
            <a:r>
              <a:rPr lang="en" dirty="0"/>
              <a:t>Within Vaginal Canal</a:t>
            </a:r>
            <a:endParaRPr dirty="0"/>
          </a:p>
          <a:p>
            <a:pPr marL="457200" lvl="0" indent="-317500" algn="l" rtl="0">
              <a:spcBef>
                <a:spcPts val="0"/>
              </a:spcBef>
              <a:spcAft>
                <a:spcPts val="0"/>
              </a:spcAft>
              <a:buSzPts val="1400"/>
              <a:buChar char="●"/>
            </a:pPr>
            <a:r>
              <a:rPr lang="en" dirty="0"/>
              <a:t>Rectouterine Pouch</a:t>
            </a:r>
            <a:endParaRPr dirty="0"/>
          </a:p>
          <a:p>
            <a:pPr marL="914400" lvl="1" indent="-304800" algn="l" rtl="0">
              <a:spcBef>
                <a:spcPts val="0"/>
              </a:spcBef>
              <a:spcAft>
                <a:spcPts val="0"/>
              </a:spcAft>
              <a:buSzPts val="1200"/>
              <a:buChar char="○"/>
            </a:pPr>
            <a:r>
              <a:rPr lang="en" dirty="0"/>
              <a:t>Pouch of Douglas (POD)</a:t>
            </a:r>
            <a:endParaRPr dirty="0"/>
          </a:p>
          <a:p>
            <a:pPr marL="914400" lvl="1" indent="-304800" algn="l" rtl="0">
              <a:spcBef>
                <a:spcPts val="0"/>
              </a:spcBef>
              <a:spcAft>
                <a:spcPts val="0"/>
              </a:spcAft>
              <a:buSzPts val="1200"/>
              <a:buChar char="○"/>
            </a:pPr>
            <a:r>
              <a:rPr lang="en" dirty="0"/>
              <a:t>Most dependent portion of Pelvis in females</a:t>
            </a:r>
            <a:endParaRPr dirty="0"/>
          </a:p>
          <a:p>
            <a:pPr marL="914400" lvl="1" indent="-304800" algn="l" rtl="0">
              <a:spcBef>
                <a:spcPts val="0"/>
              </a:spcBef>
              <a:spcAft>
                <a:spcPts val="0"/>
              </a:spcAft>
              <a:buSzPts val="1200"/>
              <a:buChar char="○"/>
            </a:pPr>
            <a:r>
              <a:rPr lang="en" dirty="0"/>
              <a:t>First area to collect pelvic fluid</a:t>
            </a:r>
          </a:p>
          <a:p>
            <a:pPr marL="914400" lvl="1" indent="-304800" algn="l" rtl="0">
              <a:spcBef>
                <a:spcPts val="0"/>
              </a:spcBef>
              <a:spcAft>
                <a:spcPts val="0"/>
              </a:spcAft>
              <a:buSzPts val="1200"/>
              <a:buChar char="○"/>
            </a:pPr>
            <a:endParaRPr lang="en" dirty="0"/>
          </a:p>
          <a:p>
            <a:pPr marL="152400" indent="0">
              <a:buSzPts val="1200"/>
              <a:buNone/>
            </a:pPr>
            <a:endParaRPr lang="en" dirty="0"/>
          </a:p>
          <a:p>
            <a:pPr marL="152400" indent="0">
              <a:buSzPts val="1200"/>
              <a:buNone/>
            </a:pPr>
            <a:r>
              <a:rPr lang="en-US" sz="1000" dirty="0"/>
              <a:t>Manson WC et al.  Focused Assessed Sonography in Trauma (FAST) for the Regional Anesthesiologist and Pain Specialist. Regional Anesthesia and Pain Medicine 2019; 44: 540-548.</a:t>
            </a:r>
          </a:p>
          <a:p>
            <a:pPr marL="152400" indent="0">
              <a:buSzPts val="1200"/>
              <a:buNone/>
            </a:pPr>
            <a:endParaRPr dirty="0"/>
          </a:p>
        </p:txBody>
      </p:sp>
      <p:sp>
        <p:nvSpPr>
          <p:cNvPr id="213" name="Google Shape;213;p3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4" name="Google Shape;214;p34"/>
          <p:cNvPicPr preferRelativeResize="0"/>
          <p:nvPr/>
        </p:nvPicPr>
        <p:blipFill>
          <a:blip r:embed="rId3">
            <a:alphaModFix/>
          </a:blip>
          <a:stretch>
            <a:fillRect/>
          </a:stretch>
        </p:blipFill>
        <p:spPr>
          <a:xfrm>
            <a:off x="4410125" y="1152475"/>
            <a:ext cx="4494225" cy="3416400"/>
          </a:xfrm>
          <a:prstGeom prst="rect">
            <a:avLst/>
          </a:prstGeom>
          <a:noFill/>
          <a:ln>
            <a:noFill/>
          </a:ln>
        </p:spPr>
      </p:pic>
      <p:cxnSp>
        <p:nvCxnSpPr>
          <p:cNvPr id="215" name="Google Shape;215;p34"/>
          <p:cNvCxnSpPr/>
          <p:nvPr/>
        </p:nvCxnSpPr>
        <p:spPr>
          <a:xfrm flipH="1">
            <a:off x="7644800" y="3084100"/>
            <a:ext cx="693300" cy="30000"/>
          </a:xfrm>
          <a:prstGeom prst="straightConnector1">
            <a:avLst/>
          </a:prstGeom>
          <a:noFill/>
          <a:ln w="9525" cap="flat" cmpd="sng">
            <a:solidFill>
              <a:schemeClr val="lt1"/>
            </a:solidFill>
            <a:prstDash val="solid"/>
            <a:round/>
            <a:headEnd type="none" w="med" len="med"/>
            <a:tailEnd type="triangle" w="med" len="med"/>
          </a:ln>
        </p:spPr>
      </p:cxnSp>
      <p:sp>
        <p:nvSpPr>
          <p:cNvPr id="216" name="Google Shape;216;p34"/>
          <p:cNvSpPr txBox="1"/>
          <p:nvPr/>
        </p:nvSpPr>
        <p:spPr>
          <a:xfrm>
            <a:off x="8038800" y="2791300"/>
            <a:ext cx="865500" cy="6156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Vaginal Stripe</a:t>
            </a:r>
            <a:endParaRPr dirty="0"/>
          </a:p>
        </p:txBody>
      </p:sp>
      <p:cxnSp>
        <p:nvCxnSpPr>
          <p:cNvPr id="217" name="Google Shape;217;p34"/>
          <p:cNvCxnSpPr/>
          <p:nvPr/>
        </p:nvCxnSpPr>
        <p:spPr>
          <a:xfrm rot="10800000" flipH="1">
            <a:off x="5565425" y="3797500"/>
            <a:ext cx="1326000" cy="9900"/>
          </a:xfrm>
          <a:prstGeom prst="straightConnector1">
            <a:avLst/>
          </a:prstGeom>
          <a:noFill/>
          <a:ln w="9525" cap="flat" cmpd="sng">
            <a:solidFill>
              <a:schemeClr val="lt1"/>
            </a:solidFill>
            <a:prstDash val="solid"/>
            <a:round/>
            <a:headEnd type="none" w="med" len="med"/>
            <a:tailEnd type="triangle" w="med" len="med"/>
          </a:ln>
        </p:spPr>
      </p:cxnSp>
      <p:sp>
        <p:nvSpPr>
          <p:cNvPr id="218" name="Google Shape;218;p34"/>
          <p:cNvSpPr txBox="1"/>
          <p:nvPr/>
        </p:nvSpPr>
        <p:spPr>
          <a:xfrm>
            <a:off x="5015050" y="3666750"/>
            <a:ext cx="6933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POD</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FAST Exam Pathology</a:t>
            </a:r>
            <a:endParaRPr dirty="0"/>
          </a:p>
        </p:txBody>
      </p:sp>
      <p:sp>
        <p:nvSpPr>
          <p:cNvPr id="224" name="Google Shape;224;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Questions to ask</a:t>
            </a:r>
            <a:endParaRPr dirty="0"/>
          </a:p>
          <a:p>
            <a:pPr marL="914400" lvl="1" indent="-317500" algn="l" rtl="0">
              <a:spcBef>
                <a:spcPts val="0"/>
              </a:spcBef>
              <a:spcAft>
                <a:spcPts val="0"/>
              </a:spcAft>
              <a:buSzPts val="1400"/>
              <a:buChar char="○"/>
            </a:pPr>
            <a:r>
              <a:rPr lang="en" dirty="0"/>
              <a:t>Fluid in the abdomen?</a:t>
            </a:r>
            <a:endParaRPr dirty="0"/>
          </a:p>
          <a:p>
            <a:pPr marL="914400" lvl="1" indent="-317500" algn="l" rtl="0">
              <a:spcBef>
                <a:spcPts val="0"/>
              </a:spcBef>
              <a:spcAft>
                <a:spcPts val="0"/>
              </a:spcAft>
              <a:buSzPts val="1400"/>
              <a:buChar char="○"/>
            </a:pPr>
            <a:r>
              <a:rPr lang="en" dirty="0"/>
              <a:t>Fluid in the pericardium?</a:t>
            </a:r>
            <a:endParaRPr dirty="0"/>
          </a:p>
          <a:p>
            <a:pPr marL="914400" lvl="1" indent="-317500" algn="l" rtl="0">
              <a:spcBef>
                <a:spcPts val="0"/>
              </a:spcBef>
              <a:spcAft>
                <a:spcPts val="0"/>
              </a:spcAft>
              <a:buSzPts val="1400"/>
              <a:buChar char="○"/>
            </a:pPr>
            <a:r>
              <a:rPr lang="en" dirty="0"/>
              <a:t>Fluid in the pleural </a:t>
            </a:r>
            <a:r>
              <a:rPr lang="en"/>
              <a:t>cavities?</a:t>
            </a:r>
            <a:endParaRPr/>
          </a:p>
          <a:p>
            <a:pPr marL="457200" lvl="0" indent="-342900" algn="l" rtl="0">
              <a:spcBef>
                <a:spcPts val="0"/>
              </a:spcBef>
              <a:spcAft>
                <a:spcPts val="0"/>
              </a:spcAft>
              <a:buSzPts val="1800"/>
              <a:buChar char="●"/>
            </a:pPr>
            <a:r>
              <a:rPr lang="en" dirty="0"/>
              <a:t>Indicates possible bleeding:</a:t>
            </a:r>
            <a:endParaRPr dirty="0"/>
          </a:p>
          <a:p>
            <a:pPr marL="914400" lvl="1" indent="-317500" algn="l" rtl="0">
              <a:spcBef>
                <a:spcPts val="0"/>
              </a:spcBef>
              <a:spcAft>
                <a:spcPts val="0"/>
              </a:spcAft>
              <a:buSzPts val="1400"/>
              <a:buChar char="○"/>
            </a:pPr>
            <a:r>
              <a:rPr lang="en" dirty="0"/>
              <a:t>Surgery</a:t>
            </a:r>
            <a:endParaRPr dirty="0"/>
          </a:p>
          <a:p>
            <a:pPr marL="914400" lvl="1" indent="-317500" algn="l" rtl="0">
              <a:spcBef>
                <a:spcPts val="0"/>
              </a:spcBef>
              <a:spcAft>
                <a:spcPts val="0"/>
              </a:spcAft>
              <a:buSzPts val="1400"/>
              <a:buChar char="○"/>
            </a:pPr>
            <a:r>
              <a:rPr lang="en" dirty="0"/>
              <a:t>CT</a:t>
            </a:r>
            <a:endParaRPr dirty="0"/>
          </a:p>
          <a:p>
            <a:pPr marL="914400" lvl="1" indent="-317500" algn="l" rtl="0">
              <a:spcBef>
                <a:spcPts val="0"/>
              </a:spcBef>
              <a:spcAft>
                <a:spcPts val="0"/>
              </a:spcAft>
              <a:buSzPts val="1400"/>
              <a:buChar char="○"/>
            </a:pPr>
            <a:r>
              <a:rPr lang="en" dirty="0"/>
              <a:t>Diagnostic Peritoneal Lavage (DPL)</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Pericardial Fluid</a:t>
            </a:r>
            <a:endParaRPr dirty="0"/>
          </a:p>
        </p:txBody>
      </p:sp>
      <p:sp>
        <p:nvSpPr>
          <p:cNvPr id="230" name="Google Shape;230;p3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Black, anechoic stripe</a:t>
            </a:r>
            <a:endParaRPr dirty="0"/>
          </a:p>
          <a:p>
            <a:pPr marL="457200" lvl="0" indent="-317500" algn="l" rtl="0">
              <a:spcBef>
                <a:spcPts val="0"/>
              </a:spcBef>
              <a:spcAft>
                <a:spcPts val="0"/>
              </a:spcAft>
              <a:buSzPts val="1400"/>
              <a:buChar char="●"/>
            </a:pPr>
            <a:r>
              <a:rPr lang="en" dirty="0"/>
              <a:t>Splits bright white line between the liver and the heart (top of screen)</a:t>
            </a:r>
            <a:endParaRPr dirty="0"/>
          </a:p>
          <a:p>
            <a:pPr marL="457200" lvl="0" indent="-317500" algn="l" rtl="0">
              <a:spcBef>
                <a:spcPts val="0"/>
              </a:spcBef>
              <a:spcAft>
                <a:spcPts val="0"/>
              </a:spcAft>
              <a:buSzPts val="1400"/>
              <a:buChar char="●"/>
            </a:pPr>
            <a:r>
              <a:rPr lang="en" dirty="0"/>
              <a:t>Separates bright pericardium from grey myocardium (bottom of screen)</a:t>
            </a:r>
            <a:endParaRPr dirty="0"/>
          </a:p>
          <a:p>
            <a:pPr marL="457200" lvl="0" indent="-317500" algn="l" rtl="0">
              <a:spcBef>
                <a:spcPts val="0"/>
              </a:spcBef>
              <a:spcAft>
                <a:spcPts val="0"/>
              </a:spcAft>
              <a:buSzPts val="1400"/>
              <a:buChar char="●"/>
            </a:pPr>
            <a:r>
              <a:rPr lang="en" dirty="0"/>
              <a:t>More pronounced in inspiration: Pushes diaphragm, heart down</a:t>
            </a:r>
            <a:endParaRPr dirty="0"/>
          </a:p>
        </p:txBody>
      </p:sp>
      <p:pic>
        <p:nvPicPr>
          <p:cNvPr id="2" name="Picture 1">
            <a:extLst>
              <a:ext uri="{FF2B5EF4-FFF2-40B4-BE49-F238E27FC236}">
                <a16:creationId xmlns:a16="http://schemas.microsoft.com/office/drawing/2014/main" id="{34AB2097-38FF-4DBA-A8F3-5CE6B1057475}"/>
              </a:ext>
            </a:extLst>
          </p:cNvPr>
          <p:cNvPicPr>
            <a:picLocks noChangeAspect="1"/>
          </p:cNvPicPr>
          <p:nvPr/>
        </p:nvPicPr>
        <p:blipFill>
          <a:blip r:embed="rId3"/>
          <a:srcRect l="19484" r="19699" b="9823"/>
          <a:stretch/>
        </p:blipFill>
        <p:spPr>
          <a:xfrm>
            <a:off x="4757351" y="1152475"/>
            <a:ext cx="3676135" cy="3680749"/>
          </a:xfrm>
          <a:prstGeom prst="rect">
            <a:avLst/>
          </a:prstGeom>
        </p:spPr>
      </p:pic>
      <p:sp>
        <p:nvSpPr>
          <p:cNvPr id="3" name="TextBox 2">
            <a:extLst>
              <a:ext uri="{FF2B5EF4-FFF2-40B4-BE49-F238E27FC236}">
                <a16:creationId xmlns:a16="http://schemas.microsoft.com/office/drawing/2014/main" id="{69665660-0E85-F83D-AE92-AEF09922F7B2}"/>
              </a:ext>
            </a:extLst>
          </p:cNvPr>
          <p:cNvSpPr txBox="1"/>
          <p:nvPr/>
        </p:nvSpPr>
        <p:spPr>
          <a:xfrm>
            <a:off x="6425514" y="1797908"/>
            <a:ext cx="516488" cy="276999"/>
          </a:xfrm>
          <a:prstGeom prst="rect">
            <a:avLst/>
          </a:prstGeom>
          <a:noFill/>
        </p:spPr>
        <p:txBody>
          <a:bodyPr wrap="none" rtlCol="0">
            <a:spAutoFit/>
          </a:bodyPr>
          <a:lstStyle/>
          <a:p>
            <a:r>
              <a:rPr lang="en-US" sz="1200" dirty="0">
                <a:solidFill>
                  <a:srgbClr val="FFFF00"/>
                </a:solidFill>
              </a:rPr>
              <a:t>Liver</a:t>
            </a:r>
          </a:p>
        </p:txBody>
      </p:sp>
      <p:cxnSp>
        <p:nvCxnSpPr>
          <p:cNvPr id="5" name="Straight Arrow Connector 4">
            <a:extLst>
              <a:ext uri="{FF2B5EF4-FFF2-40B4-BE49-F238E27FC236}">
                <a16:creationId xmlns:a16="http://schemas.microsoft.com/office/drawing/2014/main" id="{42F1FCA1-966D-0CB6-AF52-EAD4E072B6E9}"/>
              </a:ext>
            </a:extLst>
          </p:cNvPr>
          <p:cNvCxnSpPr/>
          <p:nvPr/>
        </p:nvCxnSpPr>
        <p:spPr>
          <a:xfrm>
            <a:off x="5752070" y="2236573"/>
            <a:ext cx="1189932" cy="50044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7" name="Straight Arrow Connector 6">
            <a:extLst>
              <a:ext uri="{FF2B5EF4-FFF2-40B4-BE49-F238E27FC236}">
                <a16:creationId xmlns:a16="http://schemas.microsoft.com/office/drawing/2014/main" id="{D6D758F4-F94C-4481-FF47-1F403B034179}"/>
              </a:ext>
            </a:extLst>
          </p:cNvPr>
          <p:cNvCxnSpPr/>
          <p:nvPr/>
        </p:nvCxnSpPr>
        <p:spPr>
          <a:xfrm>
            <a:off x="5752070" y="2209657"/>
            <a:ext cx="2100649" cy="131201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8" name="TextBox 7">
            <a:extLst>
              <a:ext uri="{FF2B5EF4-FFF2-40B4-BE49-F238E27FC236}">
                <a16:creationId xmlns:a16="http://schemas.microsoft.com/office/drawing/2014/main" id="{617F3580-53AA-09F0-1A13-82BFEAC61851}"/>
              </a:ext>
            </a:extLst>
          </p:cNvPr>
          <p:cNvSpPr txBox="1"/>
          <p:nvPr/>
        </p:nvSpPr>
        <p:spPr>
          <a:xfrm>
            <a:off x="5295017" y="1774908"/>
            <a:ext cx="907621" cy="461665"/>
          </a:xfrm>
          <a:prstGeom prst="rect">
            <a:avLst/>
          </a:prstGeom>
          <a:noFill/>
        </p:spPr>
        <p:txBody>
          <a:bodyPr wrap="none" rtlCol="0">
            <a:spAutoFit/>
          </a:bodyPr>
          <a:lstStyle/>
          <a:p>
            <a:r>
              <a:rPr lang="en-US" sz="1200" dirty="0">
                <a:solidFill>
                  <a:srgbClr val="FFFF00"/>
                </a:solidFill>
              </a:rPr>
              <a:t>Pericardial</a:t>
            </a:r>
          </a:p>
          <a:p>
            <a:r>
              <a:rPr lang="en-US" sz="1200" dirty="0">
                <a:solidFill>
                  <a:srgbClr val="FFFF00"/>
                </a:solidFill>
              </a:rPr>
              <a:t>Fluid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RUQ Pathology</a:t>
            </a:r>
            <a:endParaRPr/>
          </a:p>
        </p:txBody>
      </p:sp>
      <p:sp>
        <p:nvSpPr>
          <p:cNvPr id="238" name="Google Shape;238;p3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Identify the free margin of the Liver</a:t>
            </a:r>
            <a:endParaRPr dirty="0"/>
          </a:p>
          <a:p>
            <a:pPr marL="914400" lvl="1" indent="-304800" algn="l" rtl="0">
              <a:spcBef>
                <a:spcPts val="0"/>
              </a:spcBef>
              <a:spcAft>
                <a:spcPts val="0"/>
              </a:spcAft>
              <a:buSzPts val="1200"/>
              <a:buChar char="○"/>
            </a:pPr>
            <a:r>
              <a:rPr lang="en" dirty="0"/>
              <a:t>Sensitive for intra-abdominal fluid collection</a:t>
            </a:r>
            <a:endParaRPr dirty="0"/>
          </a:p>
          <a:p>
            <a:pPr marL="457200" lvl="0" indent="-317500" algn="l" rtl="0">
              <a:spcBef>
                <a:spcPts val="0"/>
              </a:spcBef>
              <a:spcAft>
                <a:spcPts val="0"/>
              </a:spcAft>
              <a:buSzPts val="1400"/>
              <a:buChar char="●"/>
            </a:pPr>
            <a:r>
              <a:rPr lang="en" dirty="0"/>
              <a:t>Sensitive areas:</a:t>
            </a:r>
            <a:endParaRPr dirty="0"/>
          </a:p>
          <a:p>
            <a:pPr marL="914400" lvl="1" indent="-304800" algn="l" rtl="0">
              <a:spcBef>
                <a:spcPts val="0"/>
              </a:spcBef>
              <a:spcAft>
                <a:spcPts val="0"/>
              </a:spcAft>
              <a:buSzPts val="1200"/>
              <a:buChar char="○"/>
            </a:pPr>
            <a:r>
              <a:rPr lang="en" dirty="0"/>
              <a:t>Hepatorenal recess (Morrison’s Pouch)</a:t>
            </a:r>
            <a:endParaRPr dirty="0"/>
          </a:p>
          <a:p>
            <a:pPr marL="1371600" lvl="2" indent="-304800" algn="l" rtl="0">
              <a:spcBef>
                <a:spcPts val="0"/>
              </a:spcBef>
              <a:spcAft>
                <a:spcPts val="0"/>
              </a:spcAft>
              <a:buSzPts val="1200"/>
              <a:buChar char="■"/>
            </a:pPr>
            <a:r>
              <a:rPr lang="en" dirty="0"/>
              <a:t>Marked by anechoic black stripe (yellow arrows)</a:t>
            </a:r>
            <a:endParaRPr dirty="0"/>
          </a:p>
          <a:p>
            <a:pPr marL="914400" lvl="1" indent="-304800" algn="l" rtl="0">
              <a:spcBef>
                <a:spcPts val="0"/>
              </a:spcBef>
              <a:spcAft>
                <a:spcPts val="0"/>
              </a:spcAft>
              <a:buSzPts val="1200"/>
              <a:buChar char="○"/>
            </a:pPr>
            <a:r>
              <a:rPr lang="en" dirty="0"/>
              <a:t>Subdiaphragmatic space</a:t>
            </a:r>
            <a:endParaRPr dirty="0"/>
          </a:p>
          <a:p>
            <a:pPr marL="457200" lvl="0" indent="-317500" algn="l" rtl="0">
              <a:spcBef>
                <a:spcPts val="0"/>
              </a:spcBef>
              <a:spcAft>
                <a:spcPts val="0"/>
              </a:spcAft>
              <a:buSzPts val="1400"/>
              <a:buChar char="●"/>
            </a:pPr>
            <a:r>
              <a:rPr lang="en" dirty="0"/>
              <a:t>E-Fast exam: Free fluid in the pleural cavity above the diaphragm</a:t>
            </a:r>
          </a:p>
          <a:p>
            <a:pPr marL="457200" lvl="0" indent="-317500" algn="l" rtl="0">
              <a:spcBef>
                <a:spcPts val="0"/>
              </a:spcBef>
              <a:spcAft>
                <a:spcPts val="0"/>
              </a:spcAft>
              <a:buSzPts val="1400"/>
              <a:buChar char="●"/>
            </a:pPr>
            <a:endParaRPr lang="en" dirty="0"/>
          </a:p>
          <a:p>
            <a:pPr marL="457200" lvl="0" indent="-317500" algn="l" rtl="0">
              <a:spcBef>
                <a:spcPts val="0"/>
              </a:spcBef>
              <a:spcAft>
                <a:spcPts val="0"/>
              </a:spcAft>
              <a:buSzPts val="1400"/>
              <a:buChar char="●"/>
            </a:pPr>
            <a:endParaRPr lang="en" dirty="0"/>
          </a:p>
          <a:p>
            <a:pPr marL="139700" lvl="0" indent="0" algn="l" rtl="0">
              <a:spcBef>
                <a:spcPts val="0"/>
              </a:spcBef>
              <a:spcAft>
                <a:spcPts val="0"/>
              </a:spcAft>
              <a:buSzPts val="1400"/>
              <a:buNone/>
            </a:pPr>
            <a:r>
              <a:rPr lang="en" sz="1000" dirty="0"/>
              <a:t>Craig Brick. Clinical Ultrasonography 101.  Referenced on February 28, 2025. </a:t>
            </a:r>
            <a:r>
              <a:rPr lang="en-US" sz="1000" dirty="0"/>
              <a:t>https://canadiem.org/right-upper-quadrant-scans-go-wrong/</a:t>
            </a:r>
            <a:endParaRPr sz="1000" dirty="0"/>
          </a:p>
        </p:txBody>
      </p:sp>
      <p:pic>
        <p:nvPicPr>
          <p:cNvPr id="2" name="Picture 1">
            <a:extLst>
              <a:ext uri="{FF2B5EF4-FFF2-40B4-BE49-F238E27FC236}">
                <a16:creationId xmlns:a16="http://schemas.microsoft.com/office/drawing/2014/main" id="{3A700211-9F4E-3D64-E2C1-261DA562F6F3}"/>
              </a:ext>
            </a:extLst>
          </p:cNvPr>
          <p:cNvPicPr>
            <a:picLocks noChangeAspect="1"/>
          </p:cNvPicPr>
          <p:nvPr/>
        </p:nvPicPr>
        <p:blipFill>
          <a:blip r:embed="rId3"/>
          <a:stretch>
            <a:fillRect/>
          </a:stretch>
        </p:blipFill>
        <p:spPr>
          <a:xfrm>
            <a:off x="4096265" y="924831"/>
            <a:ext cx="4880919" cy="3894303"/>
          </a:xfrm>
          <a:prstGeom prst="rect">
            <a:avLst/>
          </a:prstGeom>
        </p:spPr>
      </p:pic>
      <p:sp>
        <p:nvSpPr>
          <p:cNvPr id="239" name="Google Shape;239;p3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cxnSp>
        <p:nvCxnSpPr>
          <p:cNvPr id="4" name="Straight Arrow Connector 3">
            <a:extLst>
              <a:ext uri="{FF2B5EF4-FFF2-40B4-BE49-F238E27FC236}">
                <a16:creationId xmlns:a16="http://schemas.microsoft.com/office/drawing/2014/main" id="{17310C66-4CAA-CD61-9552-1C5C11AE3AD5}"/>
              </a:ext>
            </a:extLst>
          </p:cNvPr>
          <p:cNvCxnSpPr/>
          <p:nvPr/>
        </p:nvCxnSpPr>
        <p:spPr>
          <a:xfrm flipH="1" flipV="1">
            <a:off x="6913605" y="1680519"/>
            <a:ext cx="296563" cy="69197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6" name="Straight Arrow Connector 5">
            <a:extLst>
              <a:ext uri="{FF2B5EF4-FFF2-40B4-BE49-F238E27FC236}">
                <a16:creationId xmlns:a16="http://schemas.microsoft.com/office/drawing/2014/main" id="{810059D1-0F45-5FDA-1D91-E48301D0304A}"/>
              </a:ext>
            </a:extLst>
          </p:cNvPr>
          <p:cNvCxnSpPr/>
          <p:nvPr/>
        </p:nvCxnSpPr>
        <p:spPr>
          <a:xfrm flipH="1" flipV="1">
            <a:off x="6493476" y="1995616"/>
            <a:ext cx="451021" cy="63019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8" name="Straight Arrow Connector 7">
            <a:extLst>
              <a:ext uri="{FF2B5EF4-FFF2-40B4-BE49-F238E27FC236}">
                <a16:creationId xmlns:a16="http://schemas.microsoft.com/office/drawing/2014/main" id="{3B8F033A-DBC8-0A36-5EE1-E0A7921A3619}"/>
              </a:ext>
            </a:extLst>
          </p:cNvPr>
          <p:cNvCxnSpPr/>
          <p:nvPr/>
        </p:nvCxnSpPr>
        <p:spPr>
          <a:xfrm flipH="1" flipV="1">
            <a:off x="5986849" y="2421924"/>
            <a:ext cx="661085" cy="57459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LUQ Pathology</a:t>
            </a:r>
            <a:endParaRPr/>
          </a:p>
        </p:txBody>
      </p:sp>
      <p:sp>
        <p:nvSpPr>
          <p:cNvPr id="246" name="Google Shape;246;p3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Fluid appears as a black, anechoic stripe</a:t>
            </a:r>
            <a:endParaRPr dirty="0"/>
          </a:p>
          <a:p>
            <a:pPr marL="457200" lvl="0" indent="-317500" algn="l" rtl="0">
              <a:spcBef>
                <a:spcPts val="0"/>
              </a:spcBef>
              <a:spcAft>
                <a:spcPts val="0"/>
              </a:spcAft>
              <a:buSzPts val="1400"/>
              <a:buChar char="●"/>
            </a:pPr>
            <a:r>
              <a:rPr lang="en" dirty="0"/>
              <a:t>Perisplenic Space is most sensitive (yellow arrows)</a:t>
            </a:r>
          </a:p>
          <a:p>
            <a:pPr marL="457200" lvl="0" indent="-317500" algn="l" rtl="0">
              <a:spcBef>
                <a:spcPts val="0"/>
              </a:spcBef>
              <a:spcAft>
                <a:spcPts val="0"/>
              </a:spcAft>
              <a:buSzPts val="1400"/>
              <a:buChar char="●"/>
            </a:pPr>
            <a:r>
              <a:rPr lang="en" dirty="0"/>
              <a:t>Less likely in Splenorenal Space (due to presense of Splenorenal Ligament) </a:t>
            </a:r>
            <a:endParaRPr dirty="0"/>
          </a:p>
          <a:p>
            <a:pPr marL="457200" lvl="0" indent="-317500" algn="l" rtl="0">
              <a:spcBef>
                <a:spcPts val="0"/>
              </a:spcBef>
              <a:spcAft>
                <a:spcPts val="0"/>
              </a:spcAft>
              <a:buSzPts val="1400"/>
              <a:buChar char="●"/>
            </a:pPr>
            <a:r>
              <a:rPr lang="en" dirty="0"/>
              <a:t>E-FAST: Free fluid in the pleural cavity above the diaphragm</a:t>
            </a:r>
          </a:p>
          <a:p>
            <a:pPr marL="457200" lvl="0" indent="-317500" algn="l" rtl="0">
              <a:spcBef>
                <a:spcPts val="0"/>
              </a:spcBef>
              <a:spcAft>
                <a:spcPts val="0"/>
              </a:spcAft>
              <a:buSzPts val="1400"/>
              <a:buChar char="●"/>
            </a:pPr>
            <a:endParaRPr lang="en" dirty="0"/>
          </a:p>
          <a:p>
            <a:pPr marL="457200" lvl="0" indent="-317500" algn="l" rtl="0">
              <a:spcBef>
                <a:spcPts val="0"/>
              </a:spcBef>
              <a:spcAft>
                <a:spcPts val="0"/>
              </a:spcAft>
              <a:buSzPts val="1400"/>
              <a:buChar char="●"/>
            </a:pPr>
            <a:endParaRPr lang="en" dirty="0"/>
          </a:p>
          <a:p>
            <a:pPr marL="457200" lvl="0" indent="-317500" algn="l" rtl="0">
              <a:spcBef>
                <a:spcPts val="0"/>
              </a:spcBef>
              <a:spcAft>
                <a:spcPts val="0"/>
              </a:spcAft>
              <a:buSzPts val="1400"/>
              <a:buChar char="●"/>
            </a:pPr>
            <a:endParaRPr lang="en" dirty="0"/>
          </a:p>
          <a:p>
            <a:pPr marL="139700" lvl="0" indent="0" algn="l" rtl="0">
              <a:spcBef>
                <a:spcPts val="0"/>
              </a:spcBef>
              <a:spcAft>
                <a:spcPts val="0"/>
              </a:spcAft>
              <a:buSzPts val="1400"/>
              <a:buNone/>
            </a:pPr>
            <a:endParaRPr lang="en" dirty="0"/>
          </a:p>
          <a:p>
            <a:pPr marL="139700" lvl="0" indent="0">
              <a:buNone/>
            </a:pPr>
            <a:r>
              <a:rPr lang="en" sz="1000" dirty="0"/>
              <a:t>White S, Dinh V.  FAST Scan.  Referenced on February 20, 2025. </a:t>
            </a:r>
            <a:r>
              <a:rPr lang="en-US" sz="1000" dirty="0"/>
              <a:t>https://www.pocus101.com/efast-ultrasound-exam-made-easy-step-by-step-guide/</a:t>
            </a:r>
            <a:endParaRPr sz="1000" dirty="0"/>
          </a:p>
        </p:txBody>
      </p:sp>
      <p:pic>
        <p:nvPicPr>
          <p:cNvPr id="2" name="Picture 1"/>
          <p:cNvPicPr>
            <a:picLocks noChangeAspect="1"/>
          </p:cNvPicPr>
          <p:nvPr/>
        </p:nvPicPr>
        <p:blipFill>
          <a:blip r:embed="rId3"/>
          <a:stretch>
            <a:fillRect/>
          </a:stretch>
        </p:blipFill>
        <p:spPr>
          <a:xfrm>
            <a:off x="4311600" y="740472"/>
            <a:ext cx="4683344" cy="3828403"/>
          </a:xfrm>
          <a:prstGeom prst="rect">
            <a:avLst/>
          </a:prstGeom>
        </p:spPr>
      </p:pic>
      <p:sp>
        <p:nvSpPr>
          <p:cNvPr id="247" name="Google Shape;247;p3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cxnSp>
        <p:nvCxnSpPr>
          <p:cNvPr id="4" name="Straight Arrow Connector 3"/>
          <p:cNvCxnSpPr/>
          <p:nvPr/>
        </p:nvCxnSpPr>
        <p:spPr>
          <a:xfrm flipH="1" flipV="1">
            <a:off x="5850673" y="2126166"/>
            <a:ext cx="215590" cy="46835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8" name="Straight Arrow Connector 7"/>
          <p:cNvCxnSpPr/>
          <p:nvPr/>
        </p:nvCxnSpPr>
        <p:spPr>
          <a:xfrm flipH="1" flipV="1">
            <a:off x="7463883" y="1802780"/>
            <a:ext cx="282497" cy="79173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Pelvic Pathology</a:t>
            </a:r>
            <a:endParaRPr/>
          </a:p>
        </p:txBody>
      </p:sp>
      <p:sp>
        <p:nvSpPr>
          <p:cNvPr id="254" name="Google Shape;254;p3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Free fluid anterior, posterior, or lateral to the bladder</a:t>
            </a:r>
          </a:p>
          <a:p>
            <a:pPr lvl="1" indent="-317500">
              <a:spcBef>
                <a:spcPts val="0"/>
              </a:spcBef>
              <a:buSzPts val="1400"/>
              <a:buChar char="●"/>
            </a:pPr>
            <a:r>
              <a:rPr lang="en" dirty="0"/>
              <a:t>Make sure that lateral edges are visualized</a:t>
            </a:r>
            <a:endParaRPr dirty="0"/>
          </a:p>
          <a:p>
            <a:pPr marL="457200" lvl="0" indent="-317500" algn="l" rtl="0">
              <a:spcBef>
                <a:spcPts val="0"/>
              </a:spcBef>
              <a:spcAft>
                <a:spcPts val="0"/>
              </a:spcAft>
              <a:buSzPts val="1400"/>
              <a:buChar char="●"/>
            </a:pPr>
            <a:r>
              <a:rPr lang="en" dirty="0"/>
              <a:t>Black, anechoic stripe</a:t>
            </a:r>
          </a:p>
          <a:p>
            <a:pPr marL="457200" lvl="0" indent="-317500" algn="l" rtl="0">
              <a:spcBef>
                <a:spcPts val="0"/>
              </a:spcBef>
              <a:spcAft>
                <a:spcPts val="0"/>
              </a:spcAft>
              <a:buSzPts val="1400"/>
              <a:buChar char="●"/>
            </a:pPr>
            <a:endParaRPr lang="en" dirty="0"/>
          </a:p>
          <a:p>
            <a:pPr marL="457200" lvl="0" indent="-317500" algn="l" rtl="0">
              <a:spcBef>
                <a:spcPts val="0"/>
              </a:spcBef>
              <a:spcAft>
                <a:spcPts val="0"/>
              </a:spcAft>
              <a:buSzPts val="1400"/>
              <a:buChar char="●"/>
            </a:pPr>
            <a:endParaRPr lang="en" dirty="0"/>
          </a:p>
          <a:p>
            <a:pPr marL="457200" lvl="0" indent="-317500" algn="l" rtl="0">
              <a:spcBef>
                <a:spcPts val="0"/>
              </a:spcBef>
              <a:spcAft>
                <a:spcPts val="0"/>
              </a:spcAft>
              <a:buSzPts val="1400"/>
              <a:buChar char="●"/>
            </a:pPr>
            <a:endParaRPr lang="en" dirty="0"/>
          </a:p>
          <a:p>
            <a:pPr marL="457200" lvl="0" indent="-317500" algn="l" rtl="0">
              <a:spcBef>
                <a:spcPts val="0"/>
              </a:spcBef>
              <a:spcAft>
                <a:spcPts val="0"/>
              </a:spcAft>
              <a:buSzPts val="1400"/>
              <a:buChar char="●"/>
            </a:pPr>
            <a:endParaRPr lang="en" dirty="0"/>
          </a:p>
          <a:p>
            <a:pPr marL="457200" lvl="0" indent="-317500" algn="l" rtl="0">
              <a:spcBef>
                <a:spcPts val="0"/>
              </a:spcBef>
              <a:spcAft>
                <a:spcPts val="0"/>
              </a:spcAft>
              <a:buSzPts val="1400"/>
              <a:buChar char="●"/>
            </a:pPr>
            <a:endParaRPr lang="en" dirty="0"/>
          </a:p>
          <a:p>
            <a:pPr marL="457200" lvl="0" indent="-317500" algn="l" rtl="0">
              <a:spcBef>
                <a:spcPts val="0"/>
              </a:spcBef>
              <a:spcAft>
                <a:spcPts val="0"/>
              </a:spcAft>
              <a:buSzPts val="1400"/>
              <a:buChar char="●"/>
            </a:pPr>
            <a:endParaRPr lang="en" dirty="0"/>
          </a:p>
          <a:p>
            <a:pPr marL="139700" lvl="0" indent="0">
              <a:buNone/>
            </a:pPr>
            <a:endParaRPr lang="en-US" sz="1000" dirty="0"/>
          </a:p>
          <a:p>
            <a:pPr marL="139700" lvl="0" indent="0">
              <a:buNone/>
            </a:pPr>
            <a:r>
              <a:rPr lang="en-US" sz="1000" dirty="0"/>
              <a:t>Nomura J.  Pelvic Views during FAST Exam.  Referenced on February 20, 2025. https://takeokun.com/blog/2015/12/4/tips-and-tricks-for-the-pelvic-views-during-the-fast-exam</a:t>
            </a:r>
            <a:endParaRPr sz="1000" dirty="0"/>
          </a:p>
        </p:txBody>
      </p:sp>
      <p:sp>
        <p:nvSpPr>
          <p:cNvPr id="255" name="Google Shape;255;p3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56" name="Google Shape;256;p39"/>
          <p:cNvPicPr preferRelativeResize="0"/>
          <p:nvPr/>
        </p:nvPicPr>
        <p:blipFill>
          <a:blip r:embed="rId3">
            <a:alphaModFix/>
          </a:blip>
          <a:stretch>
            <a:fillRect/>
          </a:stretch>
        </p:blipFill>
        <p:spPr>
          <a:xfrm>
            <a:off x="4741675" y="1152475"/>
            <a:ext cx="4090625" cy="3416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Bladder Assessment</a:t>
            </a:r>
            <a:endParaRPr/>
          </a:p>
        </p:txBody>
      </p:sp>
      <p:sp>
        <p:nvSpPr>
          <p:cNvPr id="262" name="Google Shape;262;p4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Bladder Volume (ml) = Width (cm) X Depth (cm) X Height (cm) X 0.7</a:t>
            </a:r>
            <a:endParaRPr dirty="0"/>
          </a:p>
          <a:p>
            <a:pPr marL="457200" lvl="0" indent="-317500" algn="l" rtl="0">
              <a:spcBef>
                <a:spcPts val="0"/>
              </a:spcBef>
              <a:spcAft>
                <a:spcPts val="0"/>
              </a:spcAft>
              <a:buSzPts val="1400"/>
              <a:buChar char="●"/>
            </a:pPr>
            <a:r>
              <a:rPr lang="en" dirty="0"/>
              <a:t>Adults: </a:t>
            </a:r>
            <a:endParaRPr dirty="0"/>
          </a:p>
          <a:p>
            <a:pPr marL="914400" lvl="1" indent="-304800" algn="l" rtl="0">
              <a:spcBef>
                <a:spcPts val="0"/>
              </a:spcBef>
              <a:spcAft>
                <a:spcPts val="0"/>
              </a:spcAft>
              <a:buSzPts val="1200"/>
              <a:buChar char="○"/>
            </a:pPr>
            <a:r>
              <a:rPr lang="en" dirty="0"/>
              <a:t>Volume &gt; 500 ml can lead to Detrusor muscle injury</a:t>
            </a:r>
            <a:endParaRPr dirty="0"/>
          </a:p>
          <a:p>
            <a:pPr marL="914400" lvl="1" indent="-304800" algn="l" rtl="0">
              <a:spcBef>
                <a:spcPts val="0"/>
              </a:spcBef>
              <a:spcAft>
                <a:spcPts val="0"/>
              </a:spcAft>
              <a:buSzPts val="1200"/>
              <a:buChar char="○"/>
            </a:pPr>
            <a:r>
              <a:rPr lang="en" dirty="0"/>
              <a:t>Recommend to decompress with Foley</a:t>
            </a:r>
          </a:p>
          <a:p>
            <a:pPr marL="914400" lvl="1" indent="-304800" algn="l" rtl="0">
              <a:spcBef>
                <a:spcPts val="0"/>
              </a:spcBef>
              <a:spcAft>
                <a:spcPts val="0"/>
              </a:spcAft>
              <a:buSzPts val="1200"/>
              <a:buChar char="○"/>
            </a:pPr>
            <a:endParaRPr lang="en" dirty="0"/>
          </a:p>
          <a:p>
            <a:pPr marL="914400" lvl="1" indent="-304800" algn="l" rtl="0">
              <a:spcBef>
                <a:spcPts val="0"/>
              </a:spcBef>
              <a:spcAft>
                <a:spcPts val="0"/>
              </a:spcAft>
              <a:buSzPts val="1200"/>
              <a:buChar char="○"/>
            </a:pPr>
            <a:endParaRPr lang="en" dirty="0"/>
          </a:p>
          <a:p>
            <a:pPr marL="914400" lvl="1" indent="-304800" algn="l" rtl="0">
              <a:spcBef>
                <a:spcPts val="0"/>
              </a:spcBef>
              <a:spcAft>
                <a:spcPts val="0"/>
              </a:spcAft>
              <a:buSzPts val="1200"/>
              <a:buChar char="○"/>
            </a:pPr>
            <a:endParaRPr lang="en" dirty="0"/>
          </a:p>
          <a:p>
            <a:pPr marL="914400" lvl="1" indent="-304800" algn="l" rtl="0">
              <a:spcBef>
                <a:spcPts val="0"/>
              </a:spcBef>
              <a:spcAft>
                <a:spcPts val="0"/>
              </a:spcAft>
              <a:buSzPts val="1200"/>
              <a:buChar char="○"/>
            </a:pPr>
            <a:endParaRPr lang="en" dirty="0"/>
          </a:p>
          <a:p>
            <a:pPr marL="914400" lvl="1" indent="-304800" algn="l" rtl="0">
              <a:spcBef>
                <a:spcPts val="0"/>
              </a:spcBef>
              <a:spcAft>
                <a:spcPts val="0"/>
              </a:spcAft>
              <a:buSzPts val="1200"/>
              <a:buChar char="○"/>
            </a:pPr>
            <a:endParaRPr lang="en" dirty="0"/>
          </a:p>
          <a:p>
            <a:pPr marL="914400" lvl="1" indent="-304800" algn="l" rtl="0">
              <a:spcBef>
                <a:spcPts val="0"/>
              </a:spcBef>
              <a:spcAft>
                <a:spcPts val="0"/>
              </a:spcAft>
              <a:buSzPts val="1200"/>
              <a:buChar char="○"/>
            </a:pPr>
            <a:endParaRPr lang="en" dirty="0"/>
          </a:p>
          <a:p>
            <a:pPr marL="914400" lvl="1" indent="-304800" algn="l" rtl="0">
              <a:spcBef>
                <a:spcPts val="0"/>
              </a:spcBef>
              <a:spcAft>
                <a:spcPts val="0"/>
              </a:spcAft>
              <a:buSzPts val="1200"/>
              <a:buChar char="○"/>
            </a:pPr>
            <a:endParaRPr lang="en" dirty="0"/>
          </a:p>
          <a:p>
            <a:pPr marL="152400" indent="0">
              <a:buSzPts val="1200"/>
              <a:buNone/>
            </a:pPr>
            <a:r>
              <a:rPr lang="en" sz="1000" dirty="0"/>
              <a:t>Dinh V.  Bladder Volume Ultrasound Calculator.  Referenced on February 20, 2025. </a:t>
            </a:r>
            <a:r>
              <a:rPr lang="en-US" sz="1000" dirty="0"/>
              <a:t>https://www.pocus101.com/bladder-volume-ultrasound-calculator/</a:t>
            </a:r>
            <a:endParaRPr sz="1000" dirty="0"/>
          </a:p>
        </p:txBody>
      </p:sp>
      <p:sp>
        <p:nvSpPr>
          <p:cNvPr id="263" name="Google Shape;263;p4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64" name="Google Shape;264;p40"/>
          <p:cNvPicPr preferRelativeResize="0"/>
          <p:nvPr/>
        </p:nvPicPr>
        <p:blipFill>
          <a:blip r:embed="rId3">
            <a:alphaModFix/>
          </a:blip>
          <a:stretch>
            <a:fillRect/>
          </a:stretch>
        </p:blipFill>
        <p:spPr>
          <a:xfrm>
            <a:off x="4311600" y="823775"/>
            <a:ext cx="4832401" cy="3897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Foley Catheter</a:t>
            </a:r>
            <a:endParaRPr/>
          </a:p>
        </p:txBody>
      </p:sp>
      <p:sp>
        <p:nvSpPr>
          <p:cNvPr id="270" name="Google Shape;270;p4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Inflated Cuff should be visible in bladder</a:t>
            </a:r>
            <a:endParaRPr dirty="0"/>
          </a:p>
          <a:p>
            <a:pPr marL="457200" lvl="0" indent="-317500" algn="l" rtl="0">
              <a:spcBef>
                <a:spcPts val="0"/>
              </a:spcBef>
              <a:spcAft>
                <a:spcPts val="0"/>
              </a:spcAft>
              <a:buSzPts val="1400"/>
              <a:buChar char="●"/>
            </a:pPr>
            <a:r>
              <a:rPr lang="en" dirty="0"/>
              <a:t>Bladder should be decompressed</a:t>
            </a:r>
            <a:endParaRPr dirty="0"/>
          </a:p>
          <a:p>
            <a:pPr marL="457200" lvl="0" indent="-317500" algn="l" rtl="0">
              <a:spcBef>
                <a:spcPts val="0"/>
              </a:spcBef>
              <a:spcAft>
                <a:spcPts val="0"/>
              </a:spcAft>
              <a:buSzPts val="1400"/>
              <a:buChar char="●"/>
            </a:pPr>
            <a:r>
              <a:rPr lang="en" dirty="0"/>
              <a:t>Oliguria with a decompressed bladder:</a:t>
            </a:r>
            <a:endParaRPr dirty="0"/>
          </a:p>
          <a:p>
            <a:pPr marL="914400" lvl="1" indent="-304800" algn="l" rtl="0">
              <a:spcBef>
                <a:spcPts val="0"/>
              </a:spcBef>
              <a:spcAft>
                <a:spcPts val="0"/>
              </a:spcAft>
              <a:buSzPts val="1200"/>
              <a:buChar char="○"/>
            </a:pPr>
            <a:r>
              <a:rPr lang="en" dirty="0"/>
              <a:t>Indicates pathology proximal to bladder</a:t>
            </a:r>
            <a:endParaRPr dirty="0"/>
          </a:p>
          <a:p>
            <a:pPr marL="914400" lvl="1" indent="-304800" algn="l" rtl="0">
              <a:spcBef>
                <a:spcPts val="0"/>
              </a:spcBef>
              <a:spcAft>
                <a:spcPts val="0"/>
              </a:spcAft>
              <a:buSzPts val="1200"/>
              <a:buChar char="○"/>
            </a:pPr>
            <a:r>
              <a:rPr lang="en" dirty="0"/>
              <a:t>Differential Diagnosis:</a:t>
            </a:r>
            <a:endParaRPr dirty="0"/>
          </a:p>
          <a:p>
            <a:pPr marL="1371600" lvl="2" indent="-304800" algn="l" rtl="0">
              <a:spcBef>
                <a:spcPts val="0"/>
              </a:spcBef>
              <a:spcAft>
                <a:spcPts val="0"/>
              </a:spcAft>
              <a:buSzPts val="1200"/>
              <a:buChar char="■"/>
            </a:pPr>
            <a:r>
              <a:rPr lang="en" dirty="0"/>
              <a:t>Prerenal failure</a:t>
            </a:r>
          </a:p>
          <a:p>
            <a:pPr lvl="3">
              <a:spcBef>
                <a:spcPts val="0"/>
              </a:spcBef>
              <a:buChar char="■"/>
            </a:pPr>
            <a:r>
              <a:rPr lang="en" dirty="0"/>
              <a:t>Hypovolemia</a:t>
            </a:r>
          </a:p>
          <a:p>
            <a:pPr lvl="3">
              <a:spcBef>
                <a:spcPts val="0"/>
              </a:spcBef>
              <a:buChar char="■"/>
            </a:pPr>
            <a:r>
              <a:rPr lang="en" dirty="0"/>
              <a:t>Sepsis</a:t>
            </a:r>
            <a:endParaRPr dirty="0"/>
          </a:p>
          <a:p>
            <a:pPr marL="1371600" lvl="2" indent="-304800" algn="l" rtl="0">
              <a:spcBef>
                <a:spcPts val="0"/>
              </a:spcBef>
              <a:spcAft>
                <a:spcPts val="0"/>
              </a:spcAft>
              <a:buSzPts val="1200"/>
              <a:buChar char="■"/>
            </a:pPr>
            <a:r>
              <a:rPr lang="en" dirty="0"/>
              <a:t>Intrinsic Renal failure</a:t>
            </a:r>
            <a:endParaRPr dirty="0"/>
          </a:p>
          <a:p>
            <a:pPr marL="1371600" lvl="2" indent="-304800" algn="l" rtl="0">
              <a:spcBef>
                <a:spcPts val="0"/>
              </a:spcBef>
              <a:spcAft>
                <a:spcPts val="0"/>
              </a:spcAft>
              <a:buSzPts val="1200"/>
              <a:buChar char="■"/>
            </a:pPr>
            <a:r>
              <a:rPr lang="en" dirty="0"/>
              <a:t>Bilateral Ureteral Obstruction</a:t>
            </a:r>
          </a:p>
          <a:p>
            <a:pPr marL="1371600" lvl="2" indent="-304800" algn="l" rtl="0">
              <a:spcBef>
                <a:spcPts val="0"/>
              </a:spcBef>
              <a:spcAft>
                <a:spcPts val="0"/>
              </a:spcAft>
              <a:buSzPts val="1200"/>
              <a:buChar char="■"/>
            </a:pPr>
            <a:endParaRPr lang="en" dirty="0"/>
          </a:p>
          <a:p>
            <a:pPr marL="1371600" lvl="2" indent="-304800" algn="l" rtl="0">
              <a:spcBef>
                <a:spcPts val="0"/>
              </a:spcBef>
              <a:spcAft>
                <a:spcPts val="0"/>
              </a:spcAft>
              <a:buSzPts val="1200"/>
              <a:buChar char="■"/>
            </a:pPr>
            <a:endParaRPr lang="en" dirty="0"/>
          </a:p>
          <a:p>
            <a:pPr marL="1371600" lvl="2" indent="-304800" algn="l" rtl="0">
              <a:spcBef>
                <a:spcPts val="0"/>
              </a:spcBef>
              <a:spcAft>
                <a:spcPts val="0"/>
              </a:spcAft>
              <a:buSzPts val="1200"/>
              <a:buChar char="■"/>
            </a:pPr>
            <a:endParaRPr lang="en" dirty="0"/>
          </a:p>
          <a:p>
            <a:pPr marL="152400" indent="0">
              <a:buNone/>
            </a:pPr>
            <a:r>
              <a:rPr lang="en" sz="1000" dirty="0"/>
              <a:t>Koratala A.  Nephropocus.  Referenced on February 20, 2025. </a:t>
            </a:r>
            <a:r>
              <a:rPr lang="en-US" sz="1000" dirty="0"/>
              <a:t>https://nephropocus.com/2019/06/21/urinary-bladder-wall-thickness-what-is-the-number-to-remember/</a:t>
            </a:r>
            <a:endParaRPr sz="1000" dirty="0"/>
          </a:p>
        </p:txBody>
      </p:sp>
      <p:pic>
        <p:nvPicPr>
          <p:cNvPr id="4" name="Picture 3"/>
          <p:cNvPicPr>
            <a:picLocks noChangeAspect="1"/>
          </p:cNvPicPr>
          <p:nvPr/>
        </p:nvPicPr>
        <p:blipFill>
          <a:blip r:embed="rId3"/>
          <a:stretch>
            <a:fillRect/>
          </a:stretch>
        </p:blipFill>
        <p:spPr>
          <a:xfrm>
            <a:off x="4105740" y="1017725"/>
            <a:ext cx="4986960" cy="3932261"/>
          </a:xfrm>
          <a:prstGeom prst="rect">
            <a:avLst/>
          </a:prstGeom>
        </p:spPr>
      </p:pic>
      <p:sp>
        <p:nvSpPr>
          <p:cNvPr id="271" name="Google Shape;271;p41"/>
          <p:cNvSpPr txBox="1">
            <a:spLocks noGrp="1"/>
          </p:cNvSpPr>
          <p:nvPr>
            <p:ph type="body" idx="2"/>
          </p:nvPr>
        </p:nvSpPr>
        <p:spPr>
          <a:xfrm>
            <a:off x="6825285" y="3405021"/>
            <a:ext cx="2007015" cy="37152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1200" dirty="0">
                <a:solidFill>
                  <a:srgbClr val="FFFF00"/>
                </a:solidFill>
              </a:rPr>
              <a:t>Foley Catheter Balloon</a:t>
            </a:r>
            <a:endParaRPr sz="1200" dirty="0">
              <a:solidFill>
                <a:srgbClr val="FFFF00"/>
              </a:solidFill>
            </a:endParaRPr>
          </a:p>
        </p:txBody>
      </p:sp>
      <p:cxnSp>
        <p:nvCxnSpPr>
          <p:cNvPr id="6" name="Straight Arrow Connector 5"/>
          <p:cNvCxnSpPr/>
          <p:nvPr/>
        </p:nvCxnSpPr>
        <p:spPr>
          <a:xfrm flipH="1" flipV="1">
            <a:off x="6928624" y="3129776"/>
            <a:ext cx="483220" cy="36427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Foley in a Distended Bladder</a:t>
            </a:r>
            <a:endParaRPr/>
          </a:p>
        </p:txBody>
      </p:sp>
      <p:sp>
        <p:nvSpPr>
          <p:cNvPr id="278" name="Google Shape;278;p4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Indicates kinked or obstructed catheter</a:t>
            </a:r>
            <a:endParaRPr dirty="0"/>
          </a:p>
          <a:p>
            <a:pPr marL="457200" lvl="0" indent="-317500" algn="l" rtl="0">
              <a:spcBef>
                <a:spcPts val="0"/>
              </a:spcBef>
              <a:spcAft>
                <a:spcPts val="0"/>
              </a:spcAft>
              <a:buSzPts val="1400"/>
              <a:buChar char="●"/>
            </a:pPr>
            <a:r>
              <a:rPr lang="en" dirty="0"/>
              <a:t>Management:</a:t>
            </a:r>
            <a:endParaRPr dirty="0"/>
          </a:p>
          <a:p>
            <a:pPr marL="914400" lvl="1" indent="-304800" algn="l" rtl="0">
              <a:spcBef>
                <a:spcPts val="0"/>
              </a:spcBef>
              <a:spcAft>
                <a:spcPts val="0"/>
              </a:spcAft>
              <a:buSzPts val="1200"/>
              <a:buChar char="○"/>
            </a:pPr>
            <a:r>
              <a:rPr lang="en" dirty="0"/>
              <a:t>Flush the Foley</a:t>
            </a:r>
            <a:endParaRPr dirty="0"/>
          </a:p>
          <a:p>
            <a:pPr marL="914400" lvl="1" indent="-304800" algn="l" rtl="0">
              <a:spcBef>
                <a:spcPts val="0"/>
              </a:spcBef>
              <a:spcAft>
                <a:spcPts val="0"/>
              </a:spcAft>
              <a:buSzPts val="1200"/>
              <a:buChar char="○"/>
            </a:pPr>
            <a:r>
              <a:rPr lang="en" dirty="0"/>
              <a:t>Trace the catheter: Evaluate for kinks</a:t>
            </a:r>
            <a:endParaRPr dirty="0"/>
          </a:p>
        </p:txBody>
      </p:sp>
      <p:pic>
        <p:nvPicPr>
          <p:cNvPr id="2" name="Picture 1"/>
          <p:cNvPicPr>
            <a:picLocks noChangeAspect="1"/>
          </p:cNvPicPr>
          <p:nvPr/>
        </p:nvPicPr>
        <p:blipFill>
          <a:blip r:embed="rId3"/>
          <a:stretch>
            <a:fillRect/>
          </a:stretch>
        </p:blipFill>
        <p:spPr>
          <a:xfrm>
            <a:off x="4475356" y="922486"/>
            <a:ext cx="4515083" cy="3842802"/>
          </a:xfrm>
          <a:prstGeom prst="rect">
            <a:avLst/>
          </a:prstGeom>
        </p:spPr>
      </p:pic>
      <p:sp>
        <p:nvSpPr>
          <p:cNvPr id="279" name="Google Shape;279;p42"/>
          <p:cNvSpPr txBox="1">
            <a:spLocks noGrp="1"/>
          </p:cNvSpPr>
          <p:nvPr>
            <p:ph type="body" idx="2"/>
          </p:nvPr>
        </p:nvSpPr>
        <p:spPr>
          <a:xfrm>
            <a:off x="6338722" y="3782243"/>
            <a:ext cx="1392790" cy="359499"/>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1200" dirty="0">
                <a:solidFill>
                  <a:srgbClr val="FFFF00"/>
                </a:solidFill>
              </a:rPr>
              <a:t>Foley Catheter Balloon</a:t>
            </a:r>
          </a:p>
        </p:txBody>
      </p:sp>
      <p:sp>
        <p:nvSpPr>
          <p:cNvPr id="3" name="TextBox 2"/>
          <p:cNvSpPr txBox="1"/>
          <p:nvPr/>
        </p:nvSpPr>
        <p:spPr>
          <a:xfrm>
            <a:off x="6484966" y="2753007"/>
            <a:ext cx="550151" cy="276999"/>
          </a:xfrm>
          <a:prstGeom prst="rect">
            <a:avLst/>
          </a:prstGeom>
          <a:noFill/>
        </p:spPr>
        <p:txBody>
          <a:bodyPr wrap="none" rtlCol="0">
            <a:spAutoFit/>
          </a:bodyPr>
          <a:lstStyle/>
          <a:p>
            <a:r>
              <a:rPr lang="en-US" sz="1200" dirty="0">
                <a:solidFill>
                  <a:srgbClr val="FFFF00"/>
                </a:solidFill>
              </a:rPr>
              <a:t>Urine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Clinical Applications</a:t>
            </a:r>
            <a:endParaRPr/>
          </a:p>
        </p:txBody>
      </p:sp>
      <p:sp>
        <p:nvSpPr>
          <p:cNvPr id="67" name="Google Shape;67;p15"/>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600" dirty="0"/>
              <a:t>Advantages:</a:t>
            </a:r>
          </a:p>
          <a:p>
            <a:pPr lvl="1" indent="-342900">
              <a:spcBef>
                <a:spcPts val="0"/>
              </a:spcBef>
              <a:buSzPts val="1800"/>
              <a:buChar char="●"/>
            </a:pPr>
            <a:r>
              <a:rPr lang="en" sz="1400" dirty="0"/>
              <a:t>Simple, effective</a:t>
            </a:r>
            <a:endParaRPr sz="1400" dirty="0"/>
          </a:p>
          <a:p>
            <a:pPr lvl="1" indent="-342900">
              <a:spcBef>
                <a:spcPts val="0"/>
              </a:spcBef>
              <a:buSzPts val="1800"/>
              <a:buChar char="●"/>
            </a:pPr>
            <a:r>
              <a:rPr lang="en" sz="1400" dirty="0"/>
              <a:t>No radiation</a:t>
            </a:r>
            <a:endParaRPr sz="1400" dirty="0"/>
          </a:p>
          <a:p>
            <a:pPr lvl="2" indent="-317500">
              <a:spcBef>
                <a:spcPts val="0"/>
              </a:spcBef>
              <a:buSzPts val="1400"/>
              <a:buChar char="○"/>
            </a:pPr>
            <a:r>
              <a:rPr lang="en" sz="1400" dirty="0"/>
              <a:t>Can be repeated as desired</a:t>
            </a:r>
            <a:endParaRPr sz="1400" dirty="0"/>
          </a:p>
          <a:p>
            <a:pPr lvl="1" indent="-342900">
              <a:spcBef>
                <a:spcPts val="0"/>
              </a:spcBef>
              <a:buSzPts val="1800"/>
              <a:buChar char="●"/>
            </a:pPr>
            <a:r>
              <a:rPr lang="en" sz="1400" dirty="0"/>
              <a:t>Sensitive and Specific</a:t>
            </a:r>
            <a:endParaRPr sz="1400" dirty="0"/>
          </a:p>
          <a:p>
            <a:pPr lvl="2" indent="-317500">
              <a:spcBef>
                <a:spcPts val="0"/>
              </a:spcBef>
              <a:buSzPts val="1400"/>
              <a:buChar char="○"/>
            </a:pPr>
            <a:r>
              <a:rPr lang="en" sz="1400" dirty="0"/>
              <a:t>Proportional to extent of bleeding</a:t>
            </a:r>
            <a:endParaRPr sz="1400" dirty="0"/>
          </a:p>
          <a:p>
            <a:pPr indent="-342900">
              <a:buSzPts val="1800"/>
            </a:pPr>
            <a:r>
              <a:rPr lang="en" sz="1600" dirty="0"/>
              <a:t>Clinical Settings</a:t>
            </a:r>
          </a:p>
          <a:p>
            <a:pPr lvl="1" indent="-342900">
              <a:spcBef>
                <a:spcPts val="0"/>
              </a:spcBef>
              <a:buSzPts val="1800"/>
            </a:pPr>
            <a:r>
              <a:rPr lang="en" sz="1400" dirty="0"/>
              <a:t>Blunt and penetrating trauma</a:t>
            </a:r>
          </a:p>
          <a:p>
            <a:pPr lvl="1" indent="-342900">
              <a:spcBef>
                <a:spcPts val="0"/>
              </a:spcBef>
              <a:buSzPts val="1800"/>
            </a:pPr>
            <a:r>
              <a:rPr lang="en" sz="1400" dirty="0"/>
              <a:t>Unexplained hypotension</a:t>
            </a:r>
            <a:endParaRPr sz="1400" dirty="0"/>
          </a:p>
        </p:txBody>
      </p:sp>
      <p:sp>
        <p:nvSpPr>
          <p:cNvPr id="2" name="Text Placeholder 1">
            <a:extLst>
              <a:ext uri="{FF2B5EF4-FFF2-40B4-BE49-F238E27FC236}">
                <a16:creationId xmlns:a16="http://schemas.microsoft.com/office/drawing/2014/main" id="{C3A5A46C-3C6F-2024-7D47-9AB8DD7AE18D}"/>
              </a:ext>
            </a:extLst>
          </p:cNvPr>
          <p:cNvSpPr>
            <a:spLocks noGrp="1"/>
          </p:cNvSpPr>
          <p:nvPr>
            <p:ph type="body" idx="2"/>
          </p:nvPr>
        </p:nvSpPr>
        <p:spPr/>
        <p:txBody>
          <a:bodyPr/>
          <a:lstStyle/>
          <a:p>
            <a:pPr marL="457200" lvl="0" indent="-342900" algn="l" rtl="0">
              <a:spcBef>
                <a:spcPts val="0"/>
              </a:spcBef>
              <a:spcAft>
                <a:spcPts val="0"/>
              </a:spcAft>
              <a:buSzPts val="1800"/>
              <a:buChar char="●"/>
            </a:pPr>
            <a:r>
              <a:rPr lang="en-US" sz="1600" dirty="0"/>
              <a:t>Disadvantages:</a:t>
            </a:r>
          </a:p>
          <a:p>
            <a:pPr lvl="1" indent="-342900">
              <a:spcBef>
                <a:spcPts val="0"/>
              </a:spcBef>
              <a:buSzPts val="1800"/>
            </a:pPr>
            <a:r>
              <a:rPr lang="en-US" sz="1400" dirty="0"/>
              <a:t>False Negatives: Hypovolemia</a:t>
            </a:r>
          </a:p>
          <a:p>
            <a:pPr lvl="1">
              <a:spcBef>
                <a:spcPts val="0"/>
              </a:spcBef>
            </a:pPr>
            <a:r>
              <a:rPr lang="en-US" sz="1400" dirty="0"/>
              <a:t>May turn from negative FAST to positive FAST after resuscitation, transfusion</a:t>
            </a:r>
          </a:p>
          <a:p>
            <a:pPr lvl="1">
              <a:spcBef>
                <a:spcPts val="0"/>
              </a:spcBef>
            </a:pPr>
            <a:r>
              <a:rPr lang="en-US" sz="1400" dirty="0"/>
              <a:t>Recommend to repeat FAST exam</a:t>
            </a:r>
          </a:p>
          <a:p>
            <a:pPr lvl="2" indent="-317500">
              <a:spcBef>
                <a:spcPts val="0"/>
              </a:spcBef>
              <a:buSzPts val="1400"/>
            </a:pPr>
            <a:r>
              <a:rPr lang="en-US" sz="1400" dirty="0"/>
              <a:t>Fluids</a:t>
            </a:r>
          </a:p>
          <a:p>
            <a:pPr lvl="2" indent="-317500">
              <a:spcBef>
                <a:spcPts val="0"/>
              </a:spcBef>
              <a:buSzPts val="1400"/>
            </a:pPr>
            <a:r>
              <a:rPr lang="en-US" sz="1400" dirty="0"/>
              <a:t>Trendelenburg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Equipment and Setup</a:t>
            </a:r>
            <a:endParaRPr/>
          </a:p>
        </p:txBody>
      </p:sp>
      <p:sp>
        <p:nvSpPr>
          <p:cNvPr id="73" name="Google Shape;73;p1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Probe Selection: Curvilinear probe</a:t>
            </a:r>
            <a:endParaRPr dirty="0"/>
          </a:p>
          <a:p>
            <a:pPr marL="914400" lvl="1" indent="-304800" algn="l" rtl="0">
              <a:spcBef>
                <a:spcPts val="0"/>
              </a:spcBef>
              <a:spcAft>
                <a:spcPts val="0"/>
              </a:spcAft>
              <a:buSzPts val="1200"/>
              <a:buChar char="○"/>
            </a:pPr>
            <a:r>
              <a:rPr lang="en" dirty="0"/>
              <a:t>Low frequency: 5-2 MHz</a:t>
            </a:r>
            <a:endParaRPr dirty="0"/>
          </a:p>
          <a:p>
            <a:pPr marL="914400" lvl="1" indent="-304800" algn="l" rtl="0">
              <a:spcBef>
                <a:spcPts val="0"/>
              </a:spcBef>
              <a:spcAft>
                <a:spcPts val="0"/>
              </a:spcAft>
              <a:buSzPts val="1200"/>
              <a:buChar char="○"/>
            </a:pPr>
            <a:r>
              <a:rPr lang="en" dirty="0"/>
              <a:t>Deeper penetration of abdominal cavity</a:t>
            </a:r>
            <a:endParaRPr dirty="0"/>
          </a:p>
          <a:p>
            <a:pPr marL="457200" lvl="0" indent="-317500" algn="l" rtl="0">
              <a:spcBef>
                <a:spcPts val="0"/>
              </a:spcBef>
              <a:spcAft>
                <a:spcPts val="0"/>
              </a:spcAft>
              <a:buSzPts val="1400"/>
              <a:buChar char="●"/>
            </a:pPr>
            <a:r>
              <a:rPr lang="en" dirty="0"/>
              <a:t>Orientation Indicator (OI) to left of screen</a:t>
            </a:r>
            <a:endParaRPr dirty="0"/>
          </a:p>
          <a:p>
            <a:pPr marL="457200" lvl="0" indent="-317500" algn="l" rtl="0">
              <a:spcBef>
                <a:spcPts val="0"/>
              </a:spcBef>
              <a:spcAft>
                <a:spcPts val="0"/>
              </a:spcAft>
              <a:buSzPts val="1400"/>
              <a:buChar char="●"/>
            </a:pPr>
            <a:r>
              <a:rPr lang="en" dirty="0"/>
              <a:t>2D Mode</a:t>
            </a:r>
            <a:endParaRPr dirty="0"/>
          </a:p>
          <a:p>
            <a:pPr marL="914400" lvl="1" indent="-304800" algn="l" rtl="0">
              <a:spcBef>
                <a:spcPts val="0"/>
              </a:spcBef>
              <a:spcAft>
                <a:spcPts val="0"/>
              </a:spcAft>
              <a:buSzPts val="1200"/>
              <a:buChar char="○"/>
            </a:pPr>
            <a:r>
              <a:rPr lang="en" dirty="0"/>
              <a:t>Doppler, M-Mode not required</a:t>
            </a:r>
            <a:endParaRPr dirty="0"/>
          </a:p>
        </p:txBody>
      </p:sp>
      <p:sp>
        <p:nvSpPr>
          <p:cNvPr id="74" name="Google Shape;74;p1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5" name="Google Shape;75;p16"/>
          <p:cNvPicPr preferRelativeResize="0"/>
          <p:nvPr/>
        </p:nvPicPr>
        <p:blipFill>
          <a:blip r:embed="rId3">
            <a:alphaModFix/>
          </a:blip>
          <a:stretch>
            <a:fillRect/>
          </a:stretch>
        </p:blipFill>
        <p:spPr>
          <a:xfrm>
            <a:off x="4440275" y="1224750"/>
            <a:ext cx="4553774" cy="32718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Patient Positioning</a:t>
            </a:r>
            <a:endParaRPr/>
          </a:p>
        </p:txBody>
      </p:sp>
      <p:sp>
        <p:nvSpPr>
          <p:cNvPr id="89" name="Google Shape;8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Most trauma patients will be supine with C-Spine immobilized</a:t>
            </a:r>
            <a:endParaRPr dirty="0"/>
          </a:p>
          <a:p>
            <a:pPr marL="457200" lvl="0" indent="-342900" algn="l" rtl="0">
              <a:spcBef>
                <a:spcPts val="0"/>
              </a:spcBef>
              <a:spcAft>
                <a:spcPts val="0"/>
              </a:spcAft>
              <a:buSzPts val="1800"/>
              <a:buChar char="●"/>
            </a:pPr>
            <a:r>
              <a:rPr lang="en" dirty="0"/>
              <a:t>Trendelenburg position</a:t>
            </a:r>
            <a:endParaRPr dirty="0"/>
          </a:p>
          <a:p>
            <a:pPr marL="914400" lvl="1" indent="-317500" algn="l" rtl="0">
              <a:spcBef>
                <a:spcPts val="0"/>
              </a:spcBef>
              <a:spcAft>
                <a:spcPts val="0"/>
              </a:spcAft>
              <a:buSzPts val="1400"/>
              <a:buChar char="○"/>
            </a:pPr>
            <a:r>
              <a:rPr lang="en" dirty="0"/>
              <a:t>Increased sensitivity in detecting free fluid in upper abdomen</a:t>
            </a:r>
            <a:endParaRPr dirty="0"/>
          </a:p>
          <a:p>
            <a:pPr marL="457200" lvl="0" indent="-342900" algn="l" rtl="0">
              <a:spcBef>
                <a:spcPts val="0"/>
              </a:spcBef>
              <a:spcAft>
                <a:spcPts val="0"/>
              </a:spcAft>
              <a:buSzPts val="1800"/>
              <a:buChar char="●"/>
            </a:pPr>
            <a:r>
              <a:rPr lang="en" dirty="0"/>
              <a:t>Reverse Trendelenburg</a:t>
            </a:r>
            <a:endParaRPr dirty="0"/>
          </a:p>
          <a:p>
            <a:pPr marL="914400" lvl="1" indent="-317500" algn="l" rtl="0">
              <a:spcBef>
                <a:spcPts val="0"/>
              </a:spcBef>
              <a:spcAft>
                <a:spcPts val="0"/>
              </a:spcAft>
              <a:buSzPts val="1400"/>
              <a:buChar char="○"/>
            </a:pPr>
            <a:r>
              <a:rPr lang="en" dirty="0"/>
              <a:t>Lower abdomen trauma</a:t>
            </a:r>
            <a:endParaRPr dirty="0"/>
          </a:p>
          <a:p>
            <a:pPr marL="914400" lvl="1" indent="-317500" algn="l" rtl="0">
              <a:spcBef>
                <a:spcPts val="0"/>
              </a:spcBef>
              <a:spcAft>
                <a:spcPts val="0"/>
              </a:spcAft>
              <a:buSzPts val="1400"/>
              <a:buChar char="○"/>
            </a:pPr>
            <a:r>
              <a:rPr lang="en" dirty="0"/>
              <a:t>Increased detection of free fluid in lower abdomen and pelvis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Free Fluid Accumulation</a:t>
            </a:r>
            <a:endParaRPr/>
          </a:p>
        </p:txBody>
      </p:sp>
      <p:sp>
        <p:nvSpPr>
          <p:cNvPr id="95" name="Google Shape;95;p19"/>
          <p:cNvSpPr txBox="1">
            <a:spLocks noGrp="1"/>
          </p:cNvSpPr>
          <p:nvPr>
            <p:ph type="body" idx="1"/>
          </p:nvPr>
        </p:nvSpPr>
        <p:spPr>
          <a:xfrm>
            <a:off x="311700" y="1152475"/>
            <a:ext cx="8520600" cy="38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Free fluid accumulates in trauma in the following cavities:</a:t>
            </a:r>
            <a:endParaRPr/>
          </a:p>
          <a:p>
            <a:pPr marL="457200" lvl="0" indent="-342900" algn="l" rtl="0">
              <a:spcBef>
                <a:spcPts val="1600"/>
              </a:spcBef>
              <a:spcAft>
                <a:spcPts val="0"/>
              </a:spcAft>
              <a:buSzPts val="1800"/>
              <a:buAutoNum type="arabicPeriod"/>
            </a:pPr>
            <a:r>
              <a:rPr lang="en"/>
              <a:t>Pericardial Cavity</a:t>
            </a:r>
            <a:endParaRPr/>
          </a:p>
          <a:p>
            <a:pPr marL="1371600" lvl="1" indent="-317500" algn="l" rtl="0">
              <a:spcBef>
                <a:spcPts val="0"/>
              </a:spcBef>
              <a:spcAft>
                <a:spcPts val="0"/>
              </a:spcAft>
              <a:buSzPts val="1400"/>
              <a:buAutoNum type="alphaLcPeriod"/>
            </a:pPr>
            <a:r>
              <a:rPr lang="en"/>
              <a:t>Space between parietal and visceral pericardial layers</a:t>
            </a:r>
            <a:endParaRPr/>
          </a:p>
          <a:p>
            <a:pPr marL="1371600" lvl="1" indent="-317500" algn="l" rtl="0">
              <a:spcBef>
                <a:spcPts val="0"/>
              </a:spcBef>
              <a:spcAft>
                <a:spcPts val="0"/>
              </a:spcAft>
              <a:buSzPts val="1400"/>
              <a:buAutoNum type="alphaLcPeriod"/>
            </a:pPr>
            <a:r>
              <a:rPr lang="en"/>
              <a:t>Surrounds the myocardium</a:t>
            </a:r>
            <a:endParaRPr/>
          </a:p>
          <a:p>
            <a:pPr marL="457200" lvl="0" indent="-342900" algn="l" rtl="0">
              <a:spcBef>
                <a:spcPts val="0"/>
              </a:spcBef>
              <a:spcAft>
                <a:spcPts val="0"/>
              </a:spcAft>
              <a:buSzPts val="1800"/>
              <a:buAutoNum type="arabicPeriod"/>
            </a:pPr>
            <a:r>
              <a:rPr lang="en"/>
              <a:t>Right Upper Quadrant</a:t>
            </a:r>
            <a:endParaRPr/>
          </a:p>
          <a:p>
            <a:pPr marL="1371600" lvl="1" indent="-317500" algn="l" rtl="0">
              <a:spcBef>
                <a:spcPts val="0"/>
              </a:spcBef>
              <a:spcAft>
                <a:spcPts val="0"/>
              </a:spcAft>
              <a:buSzPts val="1400"/>
              <a:buAutoNum type="alphaLcPeriod"/>
            </a:pPr>
            <a:r>
              <a:rPr lang="en"/>
              <a:t>Hepatorenal Recess (Morison’s Pouch): Area between liver and right kidney</a:t>
            </a:r>
            <a:endParaRPr/>
          </a:p>
          <a:p>
            <a:pPr marL="1371600" lvl="1" indent="-317500" algn="l" rtl="0">
              <a:spcBef>
                <a:spcPts val="0"/>
              </a:spcBef>
              <a:spcAft>
                <a:spcPts val="0"/>
              </a:spcAft>
              <a:buSzPts val="1400"/>
              <a:buAutoNum type="alphaLcPeriod"/>
            </a:pPr>
            <a:r>
              <a:rPr lang="en"/>
              <a:t>Subdiaphragm: Space between liver and right diaphragm</a:t>
            </a:r>
            <a:endParaRPr/>
          </a:p>
          <a:p>
            <a:pPr marL="457200" lvl="0" indent="-342900" algn="l" rtl="0">
              <a:spcBef>
                <a:spcPts val="0"/>
              </a:spcBef>
              <a:spcAft>
                <a:spcPts val="0"/>
              </a:spcAft>
              <a:buSzPts val="1800"/>
              <a:buAutoNum type="arabicPeriod"/>
            </a:pPr>
            <a:r>
              <a:rPr lang="en"/>
              <a:t>Left Upper Quadrant</a:t>
            </a:r>
            <a:endParaRPr/>
          </a:p>
          <a:p>
            <a:pPr marL="1371600" lvl="1" indent="-317500" algn="l" rtl="0">
              <a:spcBef>
                <a:spcPts val="0"/>
              </a:spcBef>
              <a:spcAft>
                <a:spcPts val="0"/>
              </a:spcAft>
              <a:buSzPts val="1400"/>
              <a:buAutoNum type="alphaLcPeriod"/>
            </a:pPr>
            <a:r>
              <a:rPr lang="en"/>
              <a:t>Splenorenal Recess: Area between spleen and left kidney</a:t>
            </a:r>
            <a:endParaRPr/>
          </a:p>
          <a:p>
            <a:pPr marL="1371600" lvl="1" indent="-317500" algn="l" rtl="0">
              <a:spcBef>
                <a:spcPts val="0"/>
              </a:spcBef>
              <a:spcAft>
                <a:spcPts val="0"/>
              </a:spcAft>
              <a:buSzPts val="1400"/>
              <a:buAutoNum type="alphaLcPeriod"/>
            </a:pPr>
            <a:r>
              <a:rPr lang="en"/>
              <a:t>Subdiaphragm: Space between spleen and left diaphragm</a:t>
            </a:r>
            <a:endParaRPr/>
          </a:p>
          <a:p>
            <a:pPr marL="457200" lvl="0" indent="-342900" algn="l" rtl="0">
              <a:spcBef>
                <a:spcPts val="0"/>
              </a:spcBef>
              <a:spcAft>
                <a:spcPts val="0"/>
              </a:spcAft>
              <a:buSzPts val="1800"/>
              <a:buAutoNum type="arabicPeriod"/>
            </a:pPr>
            <a:r>
              <a:rPr lang="en"/>
              <a:t>Pelvis</a:t>
            </a:r>
            <a:endParaRPr/>
          </a:p>
          <a:p>
            <a:pPr marL="1371600" lvl="1" indent="-317500" algn="l" rtl="0">
              <a:spcBef>
                <a:spcPts val="0"/>
              </a:spcBef>
              <a:spcAft>
                <a:spcPts val="0"/>
              </a:spcAft>
              <a:buSzPts val="1400"/>
              <a:buAutoNum type="alphaLcPeriod"/>
            </a:pPr>
            <a:r>
              <a:rPr lang="en"/>
              <a:t>Rectouterine Pouch: Females</a:t>
            </a:r>
            <a:endParaRPr/>
          </a:p>
          <a:p>
            <a:pPr marL="1371600" lvl="1" indent="-317500" algn="l" rtl="0">
              <a:spcBef>
                <a:spcPts val="0"/>
              </a:spcBef>
              <a:spcAft>
                <a:spcPts val="0"/>
              </a:spcAft>
              <a:buSzPts val="1400"/>
              <a:buAutoNum type="alphaLcPeriod"/>
            </a:pPr>
            <a:r>
              <a:rPr lang="en"/>
              <a:t>Rectovesical Pouch: Males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FAST Views</a:t>
            </a:r>
            <a:endParaRPr/>
          </a:p>
        </p:txBody>
      </p:sp>
      <p:sp>
        <p:nvSpPr>
          <p:cNvPr id="101" name="Google Shape;101;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r>
              <a:rPr lang="en-US" dirty="0"/>
              <a:t>Right Upper Quadrant (Position 1)</a:t>
            </a:r>
            <a:endParaRPr lang="en" dirty="0"/>
          </a:p>
          <a:p>
            <a:pPr marL="457200" lvl="0" indent="-317500" algn="l" rtl="0">
              <a:spcBef>
                <a:spcPts val="0"/>
              </a:spcBef>
              <a:spcAft>
                <a:spcPts val="0"/>
              </a:spcAft>
              <a:buSzPts val="1400"/>
              <a:buChar char="●"/>
            </a:pPr>
            <a:r>
              <a:rPr lang="en" dirty="0"/>
              <a:t>Subcostal/Subxiphoid View (Position 2)</a:t>
            </a:r>
            <a:endParaRPr dirty="0"/>
          </a:p>
          <a:p>
            <a:pPr marL="457200" lvl="0" indent="-317500" algn="l" rtl="0">
              <a:spcBef>
                <a:spcPts val="0"/>
              </a:spcBef>
              <a:spcAft>
                <a:spcPts val="0"/>
              </a:spcAft>
              <a:buSzPts val="1400"/>
              <a:buChar char="●"/>
            </a:pPr>
            <a:r>
              <a:rPr lang="en" dirty="0"/>
              <a:t>Left Upper Quadrant (Position 3)</a:t>
            </a:r>
            <a:endParaRPr dirty="0"/>
          </a:p>
          <a:p>
            <a:pPr marL="457200" lvl="0" indent="-317500" algn="l" rtl="0">
              <a:spcBef>
                <a:spcPts val="0"/>
              </a:spcBef>
              <a:spcAft>
                <a:spcPts val="0"/>
              </a:spcAft>
              <a:buSzPts val="1400"/>
              <a:buChar char="●"/>
            </a:pPr>
            <a:r>
              <a:rPr lang="en" dirty="0"/>
              <a:t>Pelvic Views (Position 4)</a:t>
            </a:r>
            <a:endParaRPr dirty="0"/>
          </a:p>
          <a:p>
            <a:pPr marL="914400" lvl="1" indent="-304800" algn="l" rtl="0">
              <a:spcBef>
                <a:spcPts val="0"/>
              </a:spcBef>
              <a:spcAft>
                <a:spcPts val="0"/>
              </a:spcAft>
              <a:buSzPts val="1200"/>
              <a:buChar char="○"/>
            </a:pPr>
            <a:r>
              <a:rPr lang="en" dirty="0"/>
              <a:t>Longitudinal Scan</a:t>
            </a:r>
            <a:endParaRPr dirty="0"/>
          </a:p>
          <a:p>
            <a:pPr marL="914400" lvl="1" indent="-304800" algn="l" rtl="0">
              <a:spcBef>
                <a:spcPts val="0"/>
              </a:spcBef>
              <a:spcAft>
                <a:spcPts val="0"/>
              </a:spcAft>
              <a:buSzPts val="1200"/>
              <a:buChar char="○"/>
            </a:pPr>
            <a:r>
              <a:rPr lang="en" dirty="0"/>
              <a:t>Transverse Scan</a:t>
            </a:r>
          </a:p>
          <a:p>
            <a:pPr marL="914400" lvl="1" indent="-304800" algn="l" rtl="0">
              <a:spcBef>
                <a:spcPts val="0"/>
              </a:spcBef>
              <a:spcAft>
                <a:spcPts val="0"/>
              </a:spcAft>
              <a:buSzPts val="1200"/>
              <a:buChar char="○"/>
            </a:pPr>
            <a:endParaRPr lang="en" dirty="0"/>
          </a:p>
          <a:p>
            <a:pPr marL="152400" indent="0">
              <a:buSzPts val="1200"/>
              <a:buNone/>
            </a:pPr>
            <a:endParaRPr lang="en-US" sz="1100" b="0" i="0" dirty="0">
              <a:solidFill>
                <a:srgbClr val="212529"/>
              </a:solidFill>
              <a:effectLst/>
              <a:latin typeface="urw-din"/>
            </a:endParaRPr>
          </a:p>
          <a:p>
            <a:pPr marL="152400" indent="0">
              <a:buSzPts val="1200"/>
              <a:buNone/>
            </a:pPr>
            <a:endParaRPr lang="en-US" sz="1100" dirty="0">
              <a:solidFill>
                <a:srgbClr val="212529"/>
              </a:solidFill>
              <a:latin typeface="urw-din"/>
            </a:endParaRPr>
          </a:p>
          <a:p>
            <a:pPr marL="152400" indent="0">
              <a:buSzPts val="1200"/>
              <a:buNone/>
            </a:pPr>
            <a:endParaRPr lang="en-US" sz="1100" b="0" i="0" dirty="0">
              <a:solidFill>
                <a:srgbClr val="212529"/>
              </a:solidFill>
              <a:effectLst/>
              <a:latin typeface="urw-din"/>
            </a:endParaRPr>
          </a:p>
          <a:p>
            <a:pPr marL="152400" indent="0">
              <a:buSzPts val="1200"/>
              <a:buNone/>
            </a:pPr>
            <a:endParaRPr lang="en-US" sz="1100" dirty="0">
              <a:solidFill>
                <a:srgbClr val="212529"/>
              </a:solidFill>
              <a:latin typeface="urw-din"/>
            </a:endParaRPr>
          </a:p>
          <a:p>
            <a:pPr marL="152400" indent="0">
              <a:buSzPts val="1200"/>
              <a:buNone/>
            </a:pPr>
            <a:endParaRPr lang="en-US" sz="1000" b="0" i="0" dirty="0">
              <a:solidFill>
                <a:srgbClr val="212529"/>
              </a:solidFill>
              <a:effectLst/>
              <a:latin typeface="urw-din"/>
            </a:endParaRPr>
          </a:p>
          <a:p>
            <a:pPr marL="152400" indent="0">
              <a:buSzPts val="1200"/>
              <a:buNone/>
            </a:pPr>
            <a:r>
              <a:rPr lang="en-US" sz="1000" b="0" i="0" dirty="0">
                <a:solidFill>
                  <a:srgbClr val="212529"/>
                </a:solidFill>
                <a:effectLst/>
                <a:latin typeface="urw-din"/>
              </a:rPr>
              <a:t>Sargent A, Haskins SC, Byrne M. POCUS spotlight: focused assessment with sonography in trauma (FAST) exam. ASRA Pain Medicine News 2022;47. </a:t>
            </a:r>
            <a:r>
              <a:rPr lang="en-US" sz="1000" b="0" i="0" u="sng" dirty="0">
                <a:solidFill>
                  <a:srgbClr val="16265A"/>
                </a:solidFill>
                <a:effectLst/>
                <a:latin typeface="urw-din"/>
                <a:hlinkClick r:id="rId3"/>
              </a:rPr>
              <a:t>https://doi.org/10.52211/asra080122.037</a:t>
            </a:r>
            <a:r>
              <a:rPr lang="en-US" sz="1000" b="0" i="0" dirty="0">
                <a:solidFill>
                  <a:srgbClr val="212529"/>
                </a:solidFill>
                <a:effectLst/>
                <a:latin typeface="urw-din"/>
              </a:rPr>
              <a:t> </a:t>
            </a:r>
            <a:endParaRPr lang="en" sz="1000" dirty="0"/>
          </a:p>
        </p:txBody>
      </p:sp>
      <p:sp>
        <p:nvSpPr>
          <p:cNvPr id="102" name="Google Shape;102;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1026" name="Picture 2" descr="Imaging obtained for each of the FAST exam views">
            <a:extLst>
              <a:ext uri="{FF2B5EF4-FFF2-40B4-BE49-F238E27FC236}">
                <a16:creationId xmlns:a16="http://schemas.microsoft.com/office/drawing/2014/main" id="{166D3D6D-B038-E687-0C4D-7CE57D7C3F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626" t="35437" r="42272" b="21200"/>
          <a:stretch/>
        </p:blipFill>
        <p:spPr bwMode="auto">
          <a:xfrm>
            <a:off x="4899454" y="1152475"/>
            <a:ext cx="3663777" cy="341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Subcostal View</a:t>
            </a:r>
            <a:endParaRPr dirty="0"/>
          </a:p>
        </p:txBody>
      </p:sp>
      <p:sp>
        <p:nvSpPr>
          <p:cNvPr id="109" name="Google Shape;109;p21"/>
          <p:cNvSpPr txBox="1">
            <a:spLocks noGrp="1"/>
          </p:cNvSpPr>
          <p:nvPr>
            <p:ph type="body" idx="1"/>
          </p:nvPr>
        </p:nvSpPr>
        <p:spPr>
          <a:xfrm>
            <a:off x="311700" y="1152475"/>
            <a:ext cx="3994630" cy="382112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Trauma Convention</a:t>
            </a:r>
            <a:endParaRPr dirty="0"/>
          </a:p>
          <a:p>
            <a:pPr marL="914400" lvl="1" indent="-304800" algn="l" rtl="0">
              <a:spcBef>
                <a:spcPts val="0"/>
              </a:spcBef>
              <a:spcAft>
                <a:spcPts val="0"/>
              </a:spcAft>
              <a:buSzPts val="1200"/>
              <a:buChar char="○"/>
            </a:pPr>
            <a:r>
              <a:rPr lang="en" dirty="0"/>
              <a:t>Curvilinear probe</a:t>
            </a:r>
          </a:p>
          <a:p>
            <a:pPr marL="914400" lvl="1" indent="-304800" algn="l" rtl="0">
              <a:spcBef>
                <a:spcPts val="0"/>
              </a:spcBef>
              <a:spcAft>
                <a:spcPts val="0"/>
              </a:spcAft>
              <a:buSzPts val="1200"/>
              <a:buChar char="○"/>
            </a:pPr>
            <a:r>
              <a:rPr lang="en" dirty="0"/>
              <a:t>Orientation Indicator (blue dot) in top left of screen</a:t>
            </a:r>
            <a:endParaRPr dirty="0"/>
          </a:p>
          <a:p>
            <a:pPr marL="914400" lvl="1" indent="-304800" algn="l" rtl="0">
              <a:spcBef>
                <a:spcPts val="0"/>
              </a:spcBef>
              <a:spcAft>
                <a:spcPts val="0"/>
              </a:spcAft>
              <a:buSzPts val="1200"/>
              <a:buChar char="○"/>
            </a:pPr>
            <a:r>
              <a:rPr lang="en" dirty="0"/>
              <a:t>Orientation Marker of probe pointing to patient’s right shoulder</a:t>
            </a:r>
            <a:endParaRPr dirty="0"/>
          </a:p>
          <a:p>
            <a:pPr marL="457200" lvl="0" indent="-317500" algn="l" rtl="0">
              <a:spcBef>
                <a:spcPts val="0"/>
              </a:spcBef>
              <a:spcAft>
                <a:spcPts val="0"/>
              </a:spcAft>
              <a:buSzPts val="1400"/>
              <a:buChar char="●"/>
            </a:pPr>
            <a:r>
              <a:rPr lang="en" dirty="0"/>
              <a:t>Opposite of Phased Array (Cardiac) probe:</a:t>
            </a:r>
            <a:endParaRPr dirty="0"/>
          </a:p>
          <a:p>
            <a:pPr marL="914400" lvl="1" indent="-304800" algn="l" rtl="0">
              <a:spcBef>
                <a:spcPts val="0"/>
              </a:spcBef>
              <a:spcAft>
                <a:spcPts val="0"/>
              </a:spcAft>
              <a:buSzPts val="1200"/>
              <a:buChar char="○"/>
            </a:pPr>
            <a:r>
              <a:rPr lang="en" dirty="0"/>
              <a:t>Orientation Marker points to patient’s left shoulder</a:t>
            </a:r>
            <a:endParaRPr dirty="0"/>
          </a:p>
          <a:p>
            <a:pPr marL="914400" lvl="1" indent="-304800" algn="l" rtl="0">
              <a:spcBef>
                <a:spcPts val="0"/>
              </a:spcBef>
              <a:spcAft>
                <a:spcPts val="0"/>
              </a:spcAft>
              <a:buSzPts val="1200"/>
              <a:buChar char="○"/>
            </a:pPr>
            <a:r>
              <a:rPr lang="en" dirty="0"/>
              <a:t>Orientation Indicator in top right corner of screen</a:t>
            </a:r>
          </a:p>
          <a:p>
            <a:pPr marL="152400" indent="0">
              <a:buSzPts val="1200"/>
              <a:buNone/>
            </a:pPr>
            <a:endParaRPr lang="en" sz="1000" dirty="0"/>
          </a:p>
          <a:p>
            <a:pPr marL="152400" indent="0">
              <a:buSzPts val="1200"/>
              <a:buNone/>
            </a:pPr>
            <a:endParaRPr lang="en" sz="1000" dirty="0"/>
          </a:p>
          <a:p>
            <a:pPr marL="152400" indent="0">
              <a:buSzPts val="1200"/>
              <a:buNone/>
            </a:pPr>
            <a:r>
              <a:rPr lang="en" sz="1000" dirty="0"/>
              <a:t>Doug Franzen.  FAST Exam.  Referenced on February 12, 2025.</a:t>
            </a:r>
          </a:p>
          <a:p>
            <a:pPr marL="152400" indent="0">
              <a:buSzPts val="1200"/>
              <a:buNone/>
            </a:pPr>
            <a:r>
              <a:rPr lang="en-US" sz="1000" dirty="0"/>
              <a:t>https://www.saem.org/about-saem/academies-interest-groups-affiliates2/cdem/for-students/online-education/m3-curriculum/bedside-ultrasonagraphy/fast-exam</a:t>
            </a:r>
            <a:endParaRPr lang="en" sz="1000" dirty="0"/>
          </a:p>
        </p:txBody>
      </p:sp>
      <p:sp>
        <p:nvSpPr>
          <p:cNvPr id="110" name="Google Shape;110;p21"/>
          <p:cNvSpPr txBox="1">
            <a:spLocks noGrp="1"/>
          </p:cNvSpPr>
          <p:nvPr>
            <p:ph type="body" idx="2"/>
          </p:nvPr>
        </p:nvSpPr>
        <p:spPr>
          <a:xfrm>
            <a:off x="7227835" y="1873183"/>
            <a:ext cx="3149059" cy="2376091"/>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2050" name="Picture 2">
            <a:extLst>
              <a:ext uri="{FF2B5EF4-FFF2-40B4-BE49-F238E27FC236}">
                <a16:creationId xmlns:a16="http://schemas.microsoft.com/office/drawing/2014/main" id="{725C23C5-9886-4FFD-1706-3AF2C7933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325" y="994556"/>
            <a:ext cx="4486833" cy="35772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Subcostal View: Sonoanatomy</a:t>
            </a:r>
            <a:endParaRPr dirty="0"/>
          </a:p>
        </p:txBody>
      </p:sp>
      <p:sp>
        <p:nvSpPr>
          <p:cNvPr id="117" name="Google Shape;117;p22"/>
          <p:cNvSpPr txBox="1">
            <a:spLocks noGrp="1"/>
          </p:cNvSpPr>
          <p:nvPr>
            <p:ph type="body" idx="1"/>
          </p:nvPr>
        </p:nvSpPr>
        <p:spPr>
          <a:xfrm>
            <a:off x="311700" y="1152475"/>
            <a:ext cx="3999900" cy="3778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Target: 4 Chamber view</a:t>
            </a:r>
            <a:endParaRPr dirty="0"/>
          </a:p>
          <a:p>
            <a:pPr marL="457200" lvl="0" indent="-317500" algn="l" rtl="0">
              <a:spcBef>
                <a:spcPts val="0"/>
              </a:spcBef>
              <a:spcAft>
                <a:spcPts val="0"/>
              </a:spcAft>
              <a:buSzPts val="1400"/>
              <a:buChar char="●"/>
            </a:pPr>
            <a:r>
              <a:rPr lang="en" dirty="0"/>
              <a:t>Liver as an “acoustic window”</a:t>
            </a:r>
            <a:endParaRPr dirty="0"/>
          </a:p>
          <a:p>
            <a:pPr marL="457200" lvl="0" indent="-317500" algn="l" rtl="0">
              <a:spcBef>
                <a:spcPts val="0"/>
              </a:spcBef>
              <a:spcAft>
                <a:spcPts val="0"/>
              </a:spcAft>
              <a:buSzPts val="1400"/>
              <a:buChar char="●"/>
            </a:pPr>
            <a:r>
              <a:rPr lang="en" dirty="0"/>
              <a:t>Relevant structures to identify</a:t>
            </a:r>
            <a:endParaRPr dirty="0"/>
          </a:p>
          <a:p>
            <a:pPr marL="914400" lvl="1" indent="-304800" algn="l" rtl="0">
              <a:spcBef>
                <a:spcPts val="0"/>
              </a:spcBef>
              <a:spcAft>
                <a:spcPts val="0"/>
              </a:spcAft>
              <a:buSzPts val="1200"/>
              <a:buChar char="○"/>
            </a:pPr>
            <a:r>
              <a:rPr lang="en" dirty="0"/>
              <a:t>Liver</a:t>
            </a:r>
            <a:endParaRPr dirty="0"/>
          </a:p>
          <a:p>
            <a:pPr marL="914400" lvl="1" indent="-304800" algn="l" rtl="0">
              <a:spcBef>
                <a:spcPts val="0"/>
              </a:spcBef>
              <a:spcAft>
                <a:spcPts val="0"/>
              </a:spcAft>
              <a:buSzPts val="1200"/>
              <a:buChar char="○"/>
            </a:pPr>
            <a:r>
              <a:rPr lang="en" dirty="0"/>
              <a:t>Apex of Heart: top right of screen</a:t>
            </a:r>
            <a:endParaRPr dirty="0"/>
          </a:p>
          <a:p>
            <a:pPr marL="914400" lvl="1" indent="-304800" algn="l" rtl="0">
              <a:spcBef>
                <a:spcPts val="0"/>
              </a:spcBef>
              <a:spcAft>
                <a:spcPts val="0"/>
              </a:spcAft>
              <a:buSzPts val="1200"/>
              <a:buChar char="○"/>
            </a:pPr>
            <a:r>
              <a:rPr lang="en" dirty="0"/>
              <a:t>Base of Heart: bottom of screen</a:t>
            </a:r>
            <a:endParaRPr dirty="0"/>
          </a:p>
          <a:p>
            <a:pPr marL="914400" lvl="1" indent="-304800" algn="l" rtl="0">
              <a:spcBef>
                <a:spcPts val="0"/>
              </a:spcBef>
              <a:spcAft>
                <a:spcPts val="0"/>
              </a:spcAft>
              <a:buSzPts val="1200"/>
              <a:buChar char="○"/>
            </a:pPr>
            <a:r>
              <a:rPr lang="en" dirty="0"/>
              <a:t>Right Atrium (RA)</a:t>
            </a:r>
            <a:endParaRPr dirty="0"/>
          </a:p>
          <a:p>
            <a:pPr marL="914400" lvl="1" indent="-304800" algn="l" rtl="0">
              <a:spcBef>
                <a:spcPts val="0"/>
              </a:spcBef>
              <a:spcAft>
                <a:spcPts val="0"/>
              </a:spcAft>
              <a:buSzPts val="1200"/>
              <a:buChar char="○"/>
            </a:pPr>
            <a:r>
              <a:rPr lang="en" dirty="0"/>
              <a:t>Right Ventricle (RV)</a:t>
            </a:r>
            <a:endParaRPr dirty="0"/>
          </a:p>
          <a:p>
            <a:pPr marL="914400" lvl="1" indent="-304800" algn="l" rtl="0">
              <a:spcBef>
                <a:spcPts val="0"/>
              </a:spcBef>
              <a:spcAft>
                <a:spcPts val="0"/>
              </a:spcAft>
              <a:buSzPts val="1200"/>
              <a:buChar char="○"/>
            </a:pPr>
            <a:r>
              <a:rPr lang="en" dirty="0"/>
              <a:t>Left Atrium (LA)</a:t>
            </a:r>
            <a:endParaRPr dirty="0"/>
          </a:p>
          <a:p>
            <a:pPr marL="914400" lvl="1" indent="-304800" algn="l" rtl="0">
              <a:spcBef>
                <a:spcPts val="0"/>
              </a:spcBef>
              <a:spcAft>
                <a:spcPts val="0"/>
              </a:spcAft>
              <a:buSzPts val="1200"/>
              <a:buChar char="○"/>
            </a:pPr>
            <a:r>
              <a:rPr lang="en" dirty="0"/>
              <a:t>Left Ventricle (LV)</a:t>
            </a:r>
            <a:endParaRPr dirty="0"/>
          </a:p>
          <a:p>
            <a:pPr marL="914400" lvl="1" indent="-304800" algn="l" rtl="0">
              <a:spcBef>
                <a:spcPts val="0"/>
              </a:spcBef>
              <a:spcAft>
                <a:spcPts val="0"/>
              </a:spcAft>
              <a:buSzPts val="1200"/>
              <a:buChar char="○"/>
            </a:pPr>
            <a:r>
              <a:rPr lang="en" dirty="0"/>
              <a:t>Pericardium: bright white line</a:t>
            </a:r>
            <a:endParaRPr dirty="0"/>
          </a:p>
          <a:p>
            <a:pPr marL="457200" lvl="0" indent="-317500" algn="l" rtl="0">
              <a:spcBef>
                <a:spcPts val="0"/>
              </a:spcBef>
              <a:spcAft>
                <a:spcPts val="0"/>
              </a:spcAft>
              <a:buSzPts val="1400"/>
              <a:buChar char="●"/>
            </a:pPr>
            <a:r>
              <a:rPr lang="en" dirty="0"/>
              <a:t>Free fluid collects between heart and pericardium</a:t>
            </a:r>
            <a:endParaRPr dirty="0"/>
          </a:p>
        </p:txBody>
      </p:sp>
      <p:sp>
        <p:nvSpPr>
          <p:cNvPr id="118" name="Google Shape;118;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2" name="Picture 2">
            <a:extLst>
              <a:ext uri="{FF2B5EF4-FFF2-40B4-BE49-F238E27FC236}">
                <a16:creationId xmlns:a16="http://schemas.microsoft.com/office/drawing/2014/main" id="{D8C1B9C6-5F33-2800-D428-7E7647FE4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325" y="994556"/>
            <a:ext cx="4486833" cy="35772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B3CFCCC-D418-B3D2-CC93-797AD1B7D472}"/>
              </a:ext>
            </a:extLst>
          </p:cNvPr>
          <p:cNvSpPr txBox="1"/>
          <p:nvPr/>
        </p:nvSpPr>
        <p:spPr>
          <a:xfrm>
            <a:off x="6320481" y="1637270"/>
            <a:ext cx="516488" cy="276999"/>
          </a:xfrm>
          <a:prstGeom prst="rect">
            <a:avLst/>
          </a:prstGeom>
          <a:noFill/>
        </p:spPr>
        <p:txBody>
          <a:bodyPr wrap="none" rtlCol="0">
            <a:spAutoFit/>
          </a:bodyPr>
          <a:lstStyle/>
          <a:p>
            <a:r>
              <a:rPr lang="en-US" sz="1200" dirty="0">
                <a:solidFill>
                  <a:srgbClr val="FFFF00"/>
                </a:solidFill>
              </a:rPr>
              <a:t>Liver</a:t>
            </a:r>
          </a:p>
        </p:txBody>
      </p:sp>
      <p:sp>
        <p:nvSpPr>
          <p:cNvPr id="4" name="TextBox 3">
            <a:extLst>
              <a:ext uri="{FF2B5EF4-FFF2-40B4-BE49-F238E27FC236}">
                <a16:creationId xmlns:a16="http://schemas.microsoft.com/office/drawing/2014/main" id="{0CF09E94-8A46-22D9-1475-05050C2D792D}"/>
              </a:ext>
            </a:extLst>
          </p:cNvPr>
          <p:cNvSpPr txBox="1"/>
          <p:nvPr/>
        </p:nvSpPr>
        <p:spPr>
          <a:xfrm>
            <a:off x="6782467" y="2687595"/>
            <a:ext cx="372218" cy="276999"/>
          </a:xfrm>
          <a:prstGeom prst="rect">
            <a:avLst/>
          </a:prstGeom>
          <a:noFill/>
        </p:spPr>
        <p:txBody>
          <a:bodyPr wrap="none" rtlCol="0">
            <a:spAutoFit/>
          </a:bodyPr>
          <a:lstStyle/>
          <a:p>
            <a:r>
              <a:rPr lang="en-US" sz="1200" dirty="0">
                <a:solidFill>
                  <a:srgbClr val="FFFF00"/>
                </a:solidFill>
              </a:rPr>
              <a:t>LV</a:t>
            </a:r>
          </a:p>
        </p:txBody>
      </p:sp>
      <p:sp>
        <p:nvSpPr>
          <p:cNvPr id="5" name="TextBox 4">
            <a:extLst>
              <a:ext uri="{FF2B5EF4-FFF2-40B4-BE49-F238E27FC236}">
                <a16:creationId xmlns:a16="http://schemas.microsoft.com/office/drawing/2014/main" id="{8D76B8DA-E281-A863-0709-C6F01182EB74}"/>
              </a:ext>
            </a:extLst>
          </p:cNvPr>
          <p:cNvSpPr txBox="1"/>
          <p:nvPr/>
        </p:nvSpPr>
        <p:spPr>
          <a:xfrm>
            <a:off x="6116595" y="2378676"/>
            <a:ext cx="397866" cy="276999"/>
          </a:xfrm>
          <a:prstGeom prst="rect">
            <a:avLst/>
          </a:prstGeom>
          <a:noFill/>
        </p:spPr>
        <p:txBody>
          <a:bodyPr wrap="none" rtlCol="0">
            <a:spAutoFit/>
          </a:bodyPr>
          <a:lstStyle/>
          <a:p>
            <a:r>
              <a:rPr lang="en-US" sz="1200" dirty="0">
                <a:solidFill>
                  <a:srgbClr val="FFFF00"/>
                </a:solidFill>
              </a:rPr>
              <a:t>RV</a:t>
            </a:r>
          </a:p>
        </p:txBody>
      </p:sp>
      <p:sp>
        <p:nvSpPr>
          <p:cNvPr id="6" name="TextBox 5">
            <a:extLst>
              <a:ext uri="{FF2B5EF4-FFF2-40B4-BE49-F238E27FC236}">
                <a16:creationId xmlns:a16="http://schemas.microsoft.com/office/drawing/2014/main" id="{FE753C6A-B94E-1919-77C4-281BEFA39677}"/>
              </a:ext>
            </a:extLst>
          </p:cNvPr>
          <p:cNvSpPr txBox="1"/>
          <p:nvPr/>
        </p:nvSpPr>
        <p:spPr>
          <a:xfrm>
            <a:off x="6073346" y="3478427"/>
            <a:ext cx="372218" cy="276999"/>
          </a:xfrm>
          <a:prstGeom prst="rect">
            <a:avLst/>
          </a:prstGeom>
          <a:noFill/>
        </p:spPr>
        <p:txBody>
          <a:bodyPr wrap="none" rtlCol="0">
            <a:spAutoFit/>
          </a:bodyPr>
          <a:lstStyle/>
          <a:p>
            <a:r>
              <a:rPr lang="en-US" sz="1200" dirty="0">
                <a:solidFill>
                  <a:srgbClr val="FFFF00"/>
                </a:solidFill>
              </a:rPr>
              <a:t>LA</a:t>
            </a:r>
          </a:p>
        </p:txBody>
      </p:sp>
      <p:sp>
        <p:nvSpPr>
          <p:cNvPr id="7" name="TextBox 6">
            <a:extLst>
              <a:ext uri="{FF2B5EF4-FFF2-40B4-BE49-F238E27FC236}">
                <a16:creationId xmlns:a16="http://schemas.microsoft.com/office/drawing/2014/main" id="{5ECE15F5-2717-D34E-CBB2-660BD4DA04C7}"/>
              </a:ext>
            </a:extLst>
          </p:cNvPr>
          <p:cNvSpPr txBox="1"/>
          <p:nvPr/>
        </p:nvSpPr>
        <p:spPr>
          <a:xfrm>
            <a:off x="5647038" y="2798805"/>
            <a:ext cx="397866" cy="276999"/>
          </a:xfrm>
          <a:prstGeom prst="rect">
            <a:avLst/>
          </a:prstGeom>
          <a:noFill/>
        </p:spPr>
        <p:txBody>
          <a:bodyPr wrap="none" rtlCol="0">
            <a:spAutoFit/>
          </a:bodyPr>
          <a:lstStyle/>
          <a:p>
            <a:r>
              <a:rPr lang="en-US" sz="1200" dirty="0">
                <a:solidFill>
                  <a:srgbClr val="FFFF00"/>
                </a:solidFill>
              </a:rPr>
              <a:t>RA</a:t>
            </a:r>
          </a:p>
        </p:txBody>
      </p:sp>
      <p:cxnSp>
        <p:nvCxnSpPr>
          <p:cNvPr id="11" name="Straight Arrow Connector 10">
            <a:extLst>
              <a:ext uri="{FF2B5EF4-FFF2-40B4-BE49-F238E27FC236}">
                <a16:creationId xmlns:a16="http://schemas.microsoft.com/office/drawing/2014/main" id="{331F6B7D-F223-C7F3-C746-951FAFDA7FD4}"/>
              </a:ext>
            </a:extLst>
          </p:cNvPr>
          <p:cNvCxnSpPr/>
          <p:nvPr/>
        </p:nvCxnSpPr>
        <p:spPr>
          <a:xfrm flipH="1" flipV="1">
            <a:off x="7352270" y="3385751"/>
            <a:ext cx="395416" cy="2780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2" name="TextBox 11">
            <a:extLst>
              <a:ext uri="{FF2B5EF4-FFF2-40B4-BE49-F238E27FC236}">
                <a16:creationId xmlns:a16="http://schemas.microsoft.com/office/drawing/2014/main" id="{0938CEE3-091D-8C70-DDB8-437415A57404}"/>
              </a:ext>
            </a:extLst>
          </p:cNvPr>
          <p:cNvSpPr txBox="1"/>
          <p:nvPr/>
        </p:nvSpPr>
        <p:spPr>
          <a:xfrm>
            <a:off x="7477028" y="3631711"/>
            <a:ext cx="1002197" cy="276999"/>
          </a:xfrm>
          <a:prstGeom prst="rect">
            <a:avLst/>
          </a:prstGeom>
          <a:noFill/>
        </p:spPr>
        <p:txBody>
          <a:bodyPr wrap="none" rtlCol="0">
            <a:spAutoFit/>
          </a:bodyPr>
          <a:lstStyle/>
          <a:p>
            <a:r>
              <a:rPr lang="en-US" sz="1200" dirty="0">
                <a:solidFill>
                  <a:srgbClr val="FFFF00"/>
                </a:solidFill>
              </a:rPr>
              <a:t>Pericardium</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1724</TotalTime>
  <Words>1563</Words>
  <Application>Microsoft Office PowerPoint</Application>
  <PresentationFormat>On-screen Show (16:9)</PresentationFormat>
  <Paragraphs>336</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urw-din</vt:lpstr>
      <vt:lpstr>Simple Light</vt:lpstr>
      <vt:lpstr>FAST Exam</vt:lpstr>
      <vt:lpstr>Objective</vt:lpstr>
      <vt:lpstr>Clinical Applications</vt:lpstr>
      <vt:lpstr>Equipment and Setup</vt:lpstr>
      <vt:lpstr>Patient Positioning</vt:lpstr>
      <vt:lpstr>Free Fluid Accumulation</vt:lpstr>
      <vt:lpstr>FAST Views</vt:lpstr>
      <vt:lpstr>Subcostal View</vt:lpstr>
      <vt:lpstr>Subcostal View: Sonoanatomy</vt:lpstr>
      <vt:lpstr>Subcostal View: Image Acquisition</vt:lpstr>
      <vt:lpstr>RUQ View</vt:lpstr>
      <vt:lpstr>RUQ View: Sonoanatomy</vt:lpstr>
      <vt:lpstr>RUQ: Image Acquisition</vt:lpstr>
      <vt:lpstr>LUQ View</vt:lpstr>
      <vt:lpstr>LUQ View: Sonoanatomy</vt:lpstr>
      <vt:lpstr>LUQ View: Image Acquisition</vt:lpstr>
      <vt:lpstr>Pelvic View</vt:lpstr>
      <vt:lpstr>Pelvic View: Transverse (Males)</vt:lpstr>
      <vt:lpstr>Pelvic View: Transverse (Females)</vt:lpstr>
      <vt:lpstr>Pelvic View: Longitudinal (Males) </vt:lpstr>
      <vt:lpstr>Pelvic View: Longitudinal (Females)</vt:lpstr>
      <vt:lpstr>FAST Exam Pathology</vt:lpstr>
      <vt:lpstr>Pericardial Fluid</vt:lpstr>
      <vt:lpstr>RUQ Pathology</vt:lpstr>
      <vt:lpstr>LUQ Pathology</vt:lpstr>
      <vt:lpstr>Pelvic Pathology</vt:lpstr>
      <vt:lpstr>Bladder Assessment</vt:lpstr>
      <vt:lpstr>Foley Catheter</vt:lpstr>
      <vt:lpstr>Foley in a Distended Bladder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Alok Moharir</dc:creator>
  <cp:lastModifiedBy>Alok Moharir</cp:lastModifiedBy>
  <cp:revision>1</cp:revision>
  <dcterms:modified xsi:type="dcterms:W3CDTF">2025-02-23T01:01:40Z</dcterms:modified>
</cp:coreProperties>
</file>